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1"/>
  </p:notesMasterIdLst>
  <p:handoutMasterIdLst>
    <p:handoutMasterId r:id="rId12"/>
  </p:handoutMasterIdLst>
  <p:sldIdLst>
    <p:sldId id="257" r:id="rId2"/>
    <p:sldId id="258" r:id="rId3"/>
    <p:sldId id="259" r:id="rId4"/>
    <p:sldId id="260" r:id="rId5"/>
    <p:sldId id="261" r:id="rId6"/>
    <p:sldId id="262" r:id="rId7"/>
    <p:sldId id="265"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756" y="3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48" d="100"/>
          <a:sy n="48" d="100"/>
        </p:scale>
        <p:origin x="275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D26620-BF23-4BC6-9EC5-D462B2585CF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2282CB-76D3-4007-89CD-403ED26497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7E373-747A-4681-943E-3B717EFC93B5}" type="datetimeFigureOut">
              <a:rPr lang="en-US" smtClean="0"/>
              <a:t>12/10/2021</a:t>
            </a:fld>
            <a:endParaRPr lang="en-US"/>
          </a:p>
        </p:txBody>
      </p:sp>
      <p:sp>
        <p:nvSpPr>
          <p:cNvPr id="4" name="Footer Placeholder 3">
            <a:extLst>
              <a:ext uri="{FF2B5EF4-FFF2-40B4-BE49-F238E27FC236}">
                <a16:creationId xmlns:a16="http://schemas.microsoft.com/office/drawing/2014/main" id="{4B0F074E-A89A-4845-A931-B6104115F9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3B8864-DBC1-46FD-A4F3-201D8C61BC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2CA2CA-79E9-40AB-BB07-4CFEC3E31C82}" type="slidenum">
              <a:rPr lang="en-US" smtClean="0"/>
              <a:t>‹#›</a:t>
            </a:fld>
            <a:endParaRPr lang="en-US"/>
          </a:p>
        </p:txBody>
      </p:sp>
    </p:spTree>
    <p:extLst>
      <p:ext uri="{BB962C8B-B14F-4D97-AF65-F5344CB8AC3E}">
        <p14:creationId xmlns:p14="http://schemas.microsoft.com/office/powerpoint/2010/main" val="1193785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149A4-628D-438C-84DA-FA854FD6FE6B}"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E96C-94AA-4477-BFA7-73362F7578DC}" type="slidenum">
              <a:rPr lang="en-US" smtClean="0"/>
              <a:t>‹#›</a:t>
            </a:fld>
            <a:endParaRPr lang="en-US"/>
          </a:p>
        </p:txBody>
      </p:sp>
    </p:spTree>
    <p:extLst>
      <p:ext uri="{BB962C8B-B14F-4D97-AF65-F5344CB8AC3E}">
        <p14:creationId xmlns:p14="http://schemas.microsoft.com/office/powerpoint/2010/main" val="301102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CE96C-94AA-4477-BFA7-73362F7578DC}" type="slidenum">
              <a:rPr lang="en-US" smtClean="0"/>
              <a:t>1</a:t>
            </a:fld>
            <a:endParaRPr lang="en-US"/>
          </a:p>
        </p:txBody>
      </p:sp>
    </p:spTree>
    <p:extLst>
      <p:ext uri="{BB962C8B-B14F-4D97-AF65-F5344CB8AC3E}">
        <p14:creationId xmlns:p14="http://schemas.microsoft.com/office/powerpoint/2010/main" val="230343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bit of a weakness of mine.  I sometimes try to rush through and miss things in the question.  It’s really hard to answer something properly when you don’t know the question.  </a:t>
            </a:r>
          </a:p>
        </p:txBody>
      </p:sp>
      <p:sp>
        <p:nvSpPr>
          <p:cNvPr id="4" name="Slide Number Placeholder 3"/>
          <p:cNvSpPr>
            <a:spLocks noGrp="1"/>
          </p:cNvSpPr>
          <p:nvPr>
            <p:ph type="sldNum" sz="quarter" idx="5"/>
          </p:nvPr>
        </p:nvSpPr>
        <p:spPr/>
        <p:txBody>
          <a:bodyPr/>
          <a:lstStyle/>
          <a:p>
            <a:fld id="{910CE96C-94AA-4477-BFA7-73362F7578DC}" type="slidenum">
              <a:rPr lang="en-US" smtClean="0"/>
              <a:t>2</a:t>
            </a:fld>
            <a:endParaRPr lang="en-US"/>
          </a:p>
        </p:txBody>
      </p:sp>
    </p:spTree>
    <p:extLst>
      <p:ext uri="{BB962C8B-B14F-4D97-AF65-F5344CB8AC3E}">
        <p14:creationId xmlns:p14="http://schemas.microsoft.com/office/powerpoint/2010/main" val="393948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there are no rows that repeat </a:t>
            </a:r>
          </a:p>
        </p:txBody>
      </p:sp>
      <p:sp>
        <p:nvSpPr>
          <p:cNvPr id="4" name="Slide Number Placeholder 3"/>
          <p:cNvSpPr>
            <a:spLocks noGrp="1"/>
          </p:cNvSpPr>
          <p:nvPr>
            <p:ph type="sldNum" sz="quarter" idx="5"/>
          </p:nvPr>
        </p:nvSpPr>
        <p:spPr/>
        <p:txBody>
          <a:bodyPr/>
          <a:lstStyle/>
          <a:p>
            <a:fld id="{910CE96C-94AA-4477-BFA7-73362F7578DC}" type="slidenum">
              <a:rPr lang="en-US" smtClean="0"/>
              <a:t>3</a:t>
            </a:fld>
            <a:endParaRPr lang="en-US"/>
          </a:p>
        </p:txBody>
      </p:sp>
    </p:spTree>
    <p:extLst>
      <p:ext uri="{BB962C8B-B14F-4D97-AF65-F5344CB8AC3E}">
        <p14:creationId xmlns:p14="http://schemas.microsoft.com/office/powerpoint/2010/main" val="103461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Spent several hours trying to figure out why this would not run without duplicating rows only to then realize I missed a key word in the question.  </a:t>
            </a:r>
          </a:p>
        </p:txBody>
      </p:sp>
      <p:sp>
        <p:nvSpPr>
          <p:cNvPr id="4" name="Slide Number Placeholder 3"/>
          <p:cNvSpPr>
            <a:spLocks noGrp="1"/>
          </p:cNvSpPr>
          <p:nvPr>
            <p:ph type="sldNum" sz="quarter" idx="5"/>
          </p:nvPr>
        </p:nvSpPr>
        <p:spPr/>
        <p:txBody>
          <a:bodyPr/>
          <a:lstStyle/>
          <a:p>
            <a:fld id="{910CE96C-94AA-4477-BFA7-73362F7578DC}" type="slidenum">
              <a:rPr lang="en-US" smtClean="0"/>
              <a:t>4</a:t>
            </a:fld>
            <a:endParaRPr lang="en-US"/>
          </a:p>
        </p:txBody>
      </p:sp>
    </p:spTree>
    <p:extLst>
      <p:ext uri="{BB962C8B-B14F-4D97-AF65-F5344CB8AC3E}">
        <p14:creationId xmlns:p14="http://schemas.microsoft.com/office/powerpoint/2010/main" val="152801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CE96C-94AA-4477-BFA7-73362F7578DC}" type="slidenum">
              <a:rPr lang="en-US" smtClean="0"/>
              <a:t>5</a:t>
            </a:fld>
            <a:endParaRPr lang="en-US"/>
          </a:p>
        </p:txBody>
      </p:sp>
    </p:spTree>
    <p:extLst>
      <p:ext uri="{BB962C8B-B14F-4D97-AF65-F5344CB8AC3E}">
        <p14:creationId xmlns:p14="http://schemas.microsoft.com/office/powerpoint/2010/main" val="234423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not a difficult one to figure out, but did take some time and finagling. Breaking into smaller pieces and sections made the problem not only easier to solve but also way less intimidating to tackle. </a:t>
            </a:r>
          </a:p>
        </p:txBody>
      </p:sp>
      <p:sp>
        <p:nvSpPr>
          <p:cNvPr id="4" name="Slide Number Placeholder 3"/>
          <p:cNvSpPr>
            <a:spLocks noGrp="1"/>
          </p:cNvSpPr>
          <p:nvPr>
            <p:ph type="sldNum" sz="quarter" idx="5"/>
          </p:nvPr>
        </p:nvSpPr>
        <p:spPr/>
        <p:txBody>
          <a:bodyPr/>
          <a:lstStyle/>
          <a:p>
            <a:fld id="{910CE96C-94AA-4477-BFA7-73362F7578DC}" type="slidenum">
              <a:rPr lang="en-US" smtClean="0"/>
              <a:t>6</a:t>
            </a:fld>
            <a:endParaRPr lang="en-US"/>
          </a:p>
        </p:txBody>
      </p:sp>
    </p:spTree>
    <p:extLst>
      <p:ext uri="{BB962C8B-B14F-4D97-AF65-F5344CB8AC3E}">
        <p14:creationId xmlns:p14="http://schemas.microsoft.com/office/powerpoint/2010/main" val="31262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one that took me some time to figure out.  First I kept trying to insert the foreign key into the wrong table, and then once I figured out that mistake I was presented with another.  An error message.  After some research I realized I needed to switch the order of d and c for them to work.  </a:t>
            </a:r>
          </a:p>
        </p:txBody>
      </p:sp>
      <p:sp>
        <p:nvSpPr>
          <p:cNvPr id="4" name="Slide Number Placeholder 3"/>
          <p:cNvSpPr>
            <a:spLocks noGrp="1"/>
          </p:cNvSpPr>
          <p:nvPr>
            <p:ph type="sldNum" sz="quarter" idx="5"/>
          </p:nvPr>
        </p:nvSpPr>
        <p:spPr/>
        <p:txBody>
          <a:bodyPr/>
          <a:lstStyle/>
          <a:p>
            <a:fld id="{910CE96C-94AA-4477-BFA7-73362F7578DC}" type="slidenum">
              <a:rPr lang="en-US" smtClean="0"/>
              <a:t>7</a:t>
            </a:fld>
            <a:endParaRPr lang="en-US"/>
          </a:p>
        </p:txBody>
      </p:sp>
    </p:spTree>
    <p:extLst>
      <p:ext uri="{BB962C8B-B14F-4D97-AF65-F5344CB8AC3E}">
        <p14:creationId xmlns:p14="http://schemas.microsoft.com/office/powerpoint/2010/main" val="161953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CE96C-94AA-4477-BFA7-73362F7578DC}" type="slidenum">
              <a:rPr lang="en-US" smtClean="0"/>
              <a:t>8</a:t>
            </a:fld>
            <a:endParaRPr lang="en-US"/>
          </a:p>
        </p:txBody>
      </p:sp>
    </p:spTree>
    <p:extLst>
      <p:ext uri="{BB962C8B-B14F-4D97-AF65-F5344CB8AC3E}">
        <p14:creationId xmlns:p14="http://schemas.microsoft.com/office/powerpoint/2010/main" val="267409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0CE96C-94AA-4477-BFA7-73362F7578DC}" type="slidenum">
              <a:rPr lang="en-US" smtClean="0"/>
              <a:t>9</a:t>
            </a:fld>
            <a:endParaRPr lang="en-US"/>
          </a:p>
        </p:txBody>
      </p:sp>
    </p:spTree>
    <p:extLst>
      <p:ext uri="{BB962C8B-B14F-4D97-AF65-F5344CB8AC3E}">
        <p14:creationId xmlns:p14="http://schemas.microsoft.com/office/powerpoint/2010/main" val="19417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12/10/2021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12/10/2021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Sewing My  OATS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pPr algn="r"/>
            <a:r>
              <a:rPr lang="en-US" sz="2400" dirty="0">
                <a:solidFill>
                  <a:schemeClr val="tx1">
                    <a:lumMod val="85000"/>
                    <a:lumOff val="15000"/>
                  </a:schemeClr>
                </a:solidFill>
              </a:rPr>
              <a:t>Trials and tribulations of database manipulation</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ustomer service man explaining smiling">
            <a:extLst>
              <a:ext uri="{FF2B5EF4-FFF2-40B4-BE49-F238E27FC236}">
                <a16:creationId xmlns:a16="http://schemas.microsoft.com/office/drawing/2014/main" id="{F64B4BBD-8DFD-4572-9366-5C798401A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54" y="541493"/>
            <a:ext cx="6026805" cy="6173694"/>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Video 50">
            <a:extLst>
              <a:ext uri="{FF2B5EF4-FFF2-40B4-BE49-F238E27FC236}">
                <a16:creationId xmlns:a16="http://schemas.microsoft.com/office/drawing/2014/main" id="{5A34B549-AA37-48F4-809F-D9CA4489A0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492" r="1" b="16939"/>
          <a:stretch/>
        </p:blipFill>
        <p:spPr>
          <a:xfrm>
            <a:off x="15" y="10"/>
            <a:ext cx="12191985" cy="4578340"/>
          </a:xfrm>
          <a:prstGeom prst="rect">
            <a:avLst/>
          </a:prstGeom>
          <a:noFill/>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113645" cy="743682"/>
          </a:xfrm>
        </p:spPr>
        <p:txBody>
          <a:bodyPr anchor="b">
            <a:normAutofit/>
          </a:bodyPr>
          <a:lstStyle/>
          <a:p>
            <a:pPr lvl="0"/>
            <a:r>
              <a:rPr lang="en-US" sz="2500" i="1"/>
              <a:t>Be sure to know what you’re looking for before you start looking. </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a:bodyPr>
          <a:lstStyle/>
          <a:p>
            <a:pPr algn="ctr"/>
            <a:r>
              <a:rPr lang="en-US"/>
              <a:t>Read the questions thoroughly before you start working on your solutions</a:t>
            </a: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1"/>
                                        </p:tgtEl>
                                      </p:cBhvr>
                                    </p:cmd>
                                  </p:childTnLst>
                                </p:cTn>
                              </p:par>
                            </p:childTnLst>
                          </p:cTn>
                        </p:par>
                      </p:childTnLst>
                    </p:cTn>
                  </p:par>
                </p:childTnLst>
              </p:cTn>
              <p:nextCondLst>
                <p:cond evt="onClick" delay="0">
                  <p:tgtEl>
                    <p:spTgt spid="51"/>
                  </p:tgtEl>
                </p:cond>
              </p:nextCondLst>
            </p:seq>
            <p:video>
              <p:cMediaNode mute="1">
                <p:cTn id="12" repeatCount="indefinite" fill="hold" display="0">
                  <p:stCondLst>
                    <p:cond delay="indefinite"/>
                  </p:stCondLst>
                </p:cTn>
                <p:tgtEl>
                  <p:spTgt spid="5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automatically generated">
            <a:extLst>
              <a:ext uri="{FF2B5EF4-FFF2-40B4-BE49-F238E27FC236}">
                <a16:creationId xmlns:a16="http://schemas.microsoft.com/office/drawing/2014/main" id="{88ADCCED-8C4C-498F-B24B-9730ACF2D49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289" b="3289"/>
          <a:stretch>
            <a:fillRect/>
          </a:stretch>
        </p:blipFill>
        <p:spPr/>
      </p:pic>
      <p:sp>
        <p:nvSpPr>
          <p:cNvPr id="3" name="Title 2">
            <a:extLst>
              <a:ext uri="{FF2B5EF4-FFF2-40B4-BE49-F238E27FC236}">
                <a16:creationId xmlns:a16="http://schemas.microsoft.com/office/drawing/2014/main" id="{834DF907-8B32-4E38-97AF-C0C2DB9BD621}"/>
              </a:ext>
            </a:extLst>
          </p:cNvPr>
          <p:cNvSpPr>
            <a:spLocks noGrp="1"/>
          </p:cNvSpPr>
          <p:nvPr>
            <p:ph type="title"/>
          </p:nvPr>
        </p:nvSpPr>
        <p:spPr/>
        <p:txBody>
          <a:bodyPr/>
          <a:lstStyle/>
          <a:p>
            <a:r>
              <a:rPr lang="en-US" dirty="0"/>
              <a:t># 9 When done properly returns 8 Rows</a:t>
            </a:r>
          </a:p>
        </p:txBody>
      </p:sp>
      <p:sp>
        <p:nvSpPr>
          <p:cNvPr id="4" name="Text Placeholder 3">
            <a:extLst>
              <a:ext uri="{FF2B5EF4-FFF2-40B4-BE49-F238E27FC236}">
                <a16:creationId xmlns:a16="http://schemas.microsoft.com/office/drawing/2014/main" id="{7323B762-F289-43E3-973F-94153B01C5B0}"/>
              </a:ext>
            </a:extLst>
          </p:cNvPr>
          <p:cNvSpPr>
            <a:spLocks noGrp="1"/>
          </p:cNvSpPr>
          <p:nvPr>
            <p:ph type="body" sz="half" idx="2"/>
          </p:nvPr>
        </p:nvSpPr>
        <p:spPr/>
        <p:txBody>
          <a:bodyPr/>
          <a:lstStyle/>
          <a:p>
            <a:pPr algn="ctr"/>
            <a:r>
              <a:rPr lang="en-US" dirty="0"/>
              <a:t>The words “for their first area of study” are very important key words </a:t>
            </a:r>
          </a:p>
        </p:txBody>
      </p:sp>
    </p:spTree>
    <p:extLst>
      <p:ext uri="{BB962C8B-B14F-4D97-AF65-F5344CB8AC3E}">
        <p14:creationId xmlns:p14="http://schemas.microsoft.com/office/powerpoint/2010/main" val="291439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omputer screen capture&#10;&#10;Description automatically generated with medium confidence">
            <a:extLst>
              <a:ext uri="{FF2B5EF4-FFF2-40B4-BE49-F238E27FC236}">
                <a16:creationId xmlns:a16="http://schemas.microsoft.com/office/drawing/2014/main" id="{1DAB2588-EB90-4BD2-AC14-78FB3C0DFB7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900" b="10900"/>
          <a:stretch>
            <a:fillRect/>
          </a:stretch>
        </p:blipFill>
        <p:spPr/>
      </p:pic>
      <p:sp>
        <p:nvSpPr>
          <p:cNvPr id="3" name="Title 2">
            <a:extLst>
              <a:ext uri="{FF2B5EF4-FFF2-40B4-BE49-F238E27FC236}">
                <a16:creationId xmlns:a16="http://schemas.microsoft.com/office/drawing/2014/main" id="{2386F685-E825-4358-8B95-1D4AD393C884}"/>
              </a:ext>
            </a:extLst>
          </p:cNvPr>
          <p:cNvSpPr>
            <a:spLocks noGrp="1"/>
          </p:cNvSpPr>
          <p:nvPr>
            <p:ph type="title"/>
          </p:nvPr>
        </p:nvSpPr>
        <p:spPr/>
        <p:txBody>
          <a:bodyPr/>
          <a:lstStyle/>
          <a:p>
            <a:r>
              <a:rPr lang="en-US" dirty="0"/>
              <a:t>#9 Returns a lot more then 8 rows</a:t>
            </a:r>
          </a:p>
        </p:txBody>
      </p:sp>
      <p:sp>
        <p:nvSpPr>
          <p:cNvPr id="4" name="Text Placeholder 3">
            <a:extLst>
              <a:ext uri="{FF2B5EF4-FFF2-40B4-BE49-F238E27FC236}">
                <a16:creationId xmlns:a16="http://schemas.microsoft.com/office/drawing/2014/main" id="{296643FE-1BC5-453F-8CFE-A9B7EB1EB17A}"/>
              </a:ext>
            </a:extLst>
          </p:cNvPr>
          <p:cNvSpPr>
            <a:spLocks noGrp="1"/>
          </p:cNvSpPr>
          <p:nvPr>
            <p:ph type="body" sz="half" idx="2"/>
          </p:nvPr>
        </p:nvSpPr>
        <p:spPr/>
        <p:txBody>
          <a:bodyPr/>
          <a:lstStyle/>
          <a:p>
            <a:pPr algn="ctr"/>
            <a:r>
              <a:rPr lang="en-US" dirty="0"/>
              <a:t>When those key words are left out</a:t>
            </a:r>
          </a:p>
        </p:txBody>
      </p:sp>
    </p:spTree>
    <p:extLst>
      <p:ext uri="{BB962C8B-B14F-4D97-AF65-F5344CB8AC3E}">
        <p14:creationId xmlns:p14="http://schemas.microsoft.com/office/powerpoint/2010/main" val="4065173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2C9D-7745-441F-88ED-C6D1951222A5}"/>
              </a:ext>
            </a:extLst>
          </p:cNvPr>
          <p:cNvSpPr>
            <a:spLocks noGrp="1"/>
          </p:cNvSpPr>
          <p:nvPr>
            <p:ph type="title"/>
          </p:nvPr>
        </p:nvSpPr>
        <p:spPr/>
        <p:txBody>
          <a:bodyPr/>
          <a:lstStyle/>
          <a:p>
            <a:r>
              <a:rPr lang="en-US" dirty="0"/>
              <a:t>Double Check Your Work</a:t>
            </a:r>
          </a:p>
        </p:txBody>
      </p:sp>
      <p:sp>
        <p:nvSpPr>
          <p:cNvPr id="5" name="Text Placeholder 4">
            <a:extLst>
              <a:ext uri="{FF2B5EF4-FFF2-40B4-BE49-F238E27FC236}">
                <a16:creationId xmlns:a16="http://schemas.microsoft.com/office/drawing/2014/main" id="{C9EAB511-D40A-4116-BE19-0E7BD61B9CCB}"/>
              </a:ext>
            </a:extLst>
          </p:cNvPr>
          <p:cNvSpPr>
            <a:spLocks noGrp="1"/>
          </p:cNvSpPr>
          <p:nvPr>
            <p:ph type="body" sz="half" idx="2"/>
          </p:nvPr>
        </p:nvSpPr>
        <p:spPr>
          <a:xfrm>
            <a:off x="643465" y="3043051"/>
            <a:ext cx="3307339" cy="1504102"/>
          </a:xfrm>
        </p:spPr>
        <p:txBody>
          <a:bodyPr/>
          <a:lstStyle/>
          <a:p>
            <a:r>
              <a:rPr lang="en-US" dirty="0"/>
              <a:t>Over-looking key information such as forgetting to put a table on your ERD can lead to hours of headache till you figure it out.  </a:t>
            </a:r>
          </a:p>
        </p:txBody>
      </p:sp>
      <p:graphicFrame>
        <p:nvGraphicFramePr>
          <p:cNvPr id="10" name="Table 10">
            <a:extLst>
              <a:ext uri="{FF2B5EF4-FFF2-40B4-BE49-F238E27FC236}">
                <a16:creationId xmlns:a16="http://schemas.microsoft.com/office/drawing/2014/main" id="{46A5EF5E-BBBC-4F7A-9CDE-E98B2032A5B9}"/>
              </a:ext>
            </a:extLst>
          </p:cNvPr>
          <p:cNvGraphicFramePr>
            <a:graphicFrameLocks noGrp="1"/>
          </p:cNvGraphicFramePr>
          <p:nvPr>
            <p:extLst>
              <p:ext uri="{D42A27DB-BD31-4B8C-83A1-F6EECF244321}">
                <p14:modId xmlns:p14="http://schemas.microsoft.com/office/powerpoint/2010/main" val="212058948"/>
              </p:ext>
            </p:extLst>
          </p:nvPr>
        </p:nvGraphicFramePr>
        <p:xfrm>
          <a:off x="4790109" y="302224"/>
          <a:ext cx="3777422" cy="1206155"/>
        </p:xfrm>
        <a:graphic>
          <a:graphicData uri="http://schemas.openxmlformats.org/drawingml/2006/table">
            <a:tbl>
              <a:tblPr firstRow="1" bandRow="1">
                <a:tableStyleId>{5C22544A-7EE6-4342-B048-85BDC9FD1C3A}</a:tableStyleId>
              </a:tblPr>
              <a:tblGrid>
                <a:gridCol w="1888711">
                  <a:extLst>
                    <a:ext uri="{9D8B030D-6E8A-4147-A177-3AD203B41FA5}">
                      <a16:colId xmlns:a16="http://schemas.microsoft.com/office/drawing/2014/main" val="1434119482"/>
                    </a:ext>
                  </a:extLst>
                </a:gridCol>
                <a:gridCol w="1888711">
                  <a:extLst>
                    <a:ext uri="{9D8B030D-6E8A-4147-A177-3AD203B41FA5}">
                      <a16:colId xmlns:a16="http://schemas.microsoft.com/office/drawing/2014/main" val="3420039062"/>
                    </a:ext>
                  </a:extLst>
                </a:gridCol>
              </a:tblGrid>
              <a:tr h="316402">
                <a:tc gridSpan="2">
                  <a:txBody>
                    <a:bodyPr/>
                    <a:lstStyle/>
                    <a:p>
                      <a:pPr algn="ctr"/>
                      <a:r>
                        <a:rPr lang="en-US" dirty="0" err="1"/>
                        <a:t>B_tblAREA_of_Studys</a:t>
                      </a:r>
                      <a:endParaRPr lang="en-US" dirty="0"/>
                    </a:p>
                  </a:txBody>
                  <a:tcPr/>
                </a:tc>
                <a:tc hMerge="1">
                  <a:txBody>
                    <a:bodyPr/>
                    <a:lstStyle/>
                    <a:p>
                      <a:endParaRPr lang="en-US" dirty="0"/>
                    </a:p>
                  </a:txBody>
                  <a:tcPr/>
                </a:tc>
                <a:extLst>
                  <a:ext uri="{0D108BD9-81ED-4DB2-BD59-A6C34878D82A}">
                    <a16:rowId xmlns:a16="http://schemas.microsoft.com/office/drawing/2014/main" val="535396078"/>
                  </a:ext>
                </a:extLst>
              </a:tr>
              <a:tr h="316402">
                <a:tc>
                  <a:txBody>
                    <a:bodyPr/>
                    <a:lstStyle/>
                    <a:p>
                      <a:r>
                        <a:rPr lang="en-US" dirty="0"/>
                        <a:t>AOSID</a:t>
                      </a:r>
                    </a:p>
                  </a:txBody>
                  <a:tcPr/>
                </a:tc>
                <a:tc>
                  <a:txBody>
                    <a:bodyPr/>
                    <a:lstStyle/>
                    <a:p>
                      <a:r>
                        <a:rPr lang="en-US" dirty="0"/>
                        <a:t>CHAR(4)</a:t>
                      </a:r>
                    </a:p>
                  </a:txBody>
                  <a:tcPr/>
                </a:tc>
                <a:extLst>
                  <a:ext uri="{0D108BD9-81ED-4DB2-BD59-A6C34878D82A}">
                    <a16:rowId xmlns:a16="http://schemas.microsoft.com/office/drawing/2014/main" val="3749765452"/>
                  </a:ext>
                </a:extLst>
              </a:tr>
              <a:tr h="474635">
                <a:tc>
                  <a:txBody>
                    <a:bodyPr/>
                    <a:lstStyle/>
                    <a:p>
                      <a:r>
                        <a:rPr lang="en-US" dirty="0"/>
                        <a:t>DEPTID</a:t>
                      </a:r>
                    </a:p>
                  </a:txBody>
                  <a:tcPr/>
                </a:tc>
                <a:tc>
                  <a:txBody>
                    <a:bodyPr/>
                    <a:lstStyle/>
                    <a:p>
                      <a:r>
                        <a:rPr lang="en-US" dirty="0"/>
                        <a:t>CHAR(3)</a:t>
                      </a:r>
                    </a:p>
                  </a:txBody>
                  <a:tcPr/>
                </a:tc>
                <a:extLst>
                  <a:ext uri="{0D108BD9-81ED-4DB2-BD59-A6C34878D82A}">
                    <a16:rowId xmlns:a16="http://schemas.microsoft.com/office/drawing/2014/main" val="3861768384"/>
                  </a:ext>
                </a:extLst>
              </a:tr>
            </a:tbl>
          </a:graphicData>
        </a:graphic>
      </p:graphicFrame>
      <p:graphicFrame>
        <p:nvGraphicFramePr>
          <p:cNvPr id="13" name="Table 13">
            <a:extLst>
              <a:ext uri="{FF2B5EF4-FFF2-40B4-BE49-F238E27FC236}">
                <a16:creationId xmlns:a16="http://schemas.microsoft.com/office/drawing/2014/main" id="{1E76FB91-69D1-4350-B7F7-161F190D8F76}"/>
              </a:ext>
            </a:extLst>
          </p:cNvPr>
          <p:cNvGraphicFramePr>
            <a:graphicFrameLocks noGrp="1"/>
          </p:cNvGraphicFramePr>
          <p:nvPr>
            <p:extLst>
              <p:ext uri="{D42A27DB-BD31-4B8C-83A1-F6EECF244321}">
                <p14:modId xmlns:p14="http://schemas.microsoft.com/office/powerpoint/2010/main" val="1031214253"/>
              </p:ext>
            </p:extLst>
          </p:nvPr>
        </p:nvGraphicFramePr>
        <p:xfrm>
          <a:off x="7951305" y="1898374"/>
          <a:ext cx="4139648" cy="1107440"/>
        </p:xfrm>
        <a:graphic>
          <a:graphicData uri="http://schemas.openxmlformats.org/drawingml/2006/table">
            <a:tbl>
              <a:tblPr firstRow="1" bandRow="1">
                <a:tableStyleId>{5C22544A-7EE6-4342-B048-85BDC9FD1C3A}</a:tableStyleId>
              </a:tblPr>
              <a:tblGrid>
                <a:gridCol w="2069824">
                  <a:extLst>
                    <a:ext uri="{9D8B030D-6E8A-4147-A177-3AD203B41FA5}">
                      <a16:colId xmlns:a16="http://schemas.microsoft.com/office/drawing/2014/main" val="2034432596"/>
                    </a:ext>
                  </a:extLst>
                </a:gridCol>
                <a:gridCol w="2069824">
                  <a:extLst>
                    <a:ext uri="{9D8B030D-6E8A-4147-A177-3AD203B41FA5}">
                      <a16:colId xmlns:a16="http://schemas.microsoft.com/office/drawing/2014/main" val="2357685498"/>
                    </a:ext>
                  </a:extLst>
                </a:gridCol>
              </a:tblGrid>
              <a:tr h="364949">
                <a:tc gridSpan="2">
                  <a:txBody>
                    <a:bodyPr/>
                    <a:lstStyle/>
                    <a:p>
                      <a:pPr algn="ctr"/>
                      <a:r>
                        <a:rPr lang="en-US" dirty="0" err="1"/>
                        <a:t>B_tblStudents</a:t>
                      </a:r>
                      <a:endParaRPr lang="en-US" dirty="0"/>
                    </a:p>
                  </a:txBody>
                  <a:tcPr/>
                </a:tc>
                <a:tc hMerge="1">
                  <a:txBody>
                    <a:bodyPr/>
                    <a:lstStyle/>
                    <a:p>
                      <a:endParaRPr lang="en-US" dirty="0"/>
                    </a:p>
                  </a:txBody>
                  <a:tcPr/>
                </a:tc>
                <a:extLst>
                  <a:ext uri="{0D108BD9-81ED-4DB2-BD59-A6C34878D82A}">
                    <a16:rowId xmlns:a16="http://schemas.microsoft.com/office/drawing/2014/main" val="2523070153"/>
                  </a:ext>
                </a:extLst>
              </a:tr>
              <a:tr h="370840">
                <a:tc>
                  <a:txBody>
                    <a:bodyPr/>
                    <a:lstStyle/>
                    <a:p>
                      <a:r>
                        <a:rPr lang="en-US" dirty="0"/>
                        <a:t>STUDENTID</a:t>
                      </a:r>
                    </a:p>
                  </a:txBody>
                  <a:tcPr/>
                </a:tc>
                <a:tc>
                  <a:txBody>
                    <a:bodyPr/>
                    <a:lstStyle/>
                    <a:p>
                      <a:r>
                        <a:rPr lang="en-US" dirty="0"/>
                        <a:t>NUMBER(6)</a:t>
                      </a:r>
                    </a:p>
                  </a:txBody>
                  <a:tcPr/>
                </a:tc>
                <a:extLst>
                  <a:ext uri="{0D108BD9-81ED-4DB2-BD59-A6C34878D82A}">
                    <a16:rowId xmlns:a16="http://schemas.microsoft.com/office/drawing/2014/main" val="4201694171"/>
                  </a:ext>
                </a:extLst>
              </a:tr>
              <a:tr h="370840">
                <a:tc>
                  <a:txBody>
                    <a:bodyPr/>
                    <a:lstStyle/>
                    <a:p>
                      <a:r>
                        <a:rPr lang="en-US" dirty="0"/>
                        <a:t>LAST_NAME</a:t>
                      </a:r>
                    </a:p>
                  </a:txBody>
                  <a:tcPr/>
                </a:tc>
                <a:tc>
                  <a:txBody>
                    <a:bodyPr/>
                    <a:lstStyle/>
                    <a:p>
                      <a:r>
                        <a:rPr lang="en-US" dirty="0"/>
                        <a:t>VARCHAR2(25)</a:t>
                      </a:r>
                    </a:p>
                  </a:txBody>
                  <a:tcPr/>
                </a:tc>
                <a:extLst>
                  <a:ext uri="{0D108BD9-81ED-4DB2-BD59-A6C34878D82A}">
                    <a16:rowId xmlns:a16="http://schemas.microsoft.com/office/drawing/2014/main" val="3978781270"/>
                  </a:ext>
                </a:extLst>
              </a:tr>
            </a:tbl>
          </a:graphicData>
        </a:graphic>
      </p:graphicFrame>
      <p:graphicFrame>
        <p:nvGraphicFramePr>
          <p:cNvPr id="14" name="Table 14">
            <a:extLst>
              <a:ext uri="{FF2B5EF4-FFF2-40B4-BE49-F238E27FC236}">
                <a16:creationId xmlns:a16="http://schemas.microsoft.com/office/drawing/2014/main" id="{DBAC7DE8-6024-429E-91FC-1CBF35CAE59C}"/>
              </a:ext>
            </a:extLst>
          </p:cNvPr>
          <p:cNvGraphicFramePr>
            <a:graphicFrameLocks noGrp="1"/>
          </p:cNvGraphicFramePr>
          <p:nvPr>
            <p:extLst>
              <p:ext uri="{D42A27DB-BD31-4B8C-83A1-F6EECF244321}">
                <p14:modId xmlns:p14="http://schemas.microsoft.com/office/powerpoint/2010/main" val="197062583"/>
              </p:ext>
            </p:extLst>
          </p:nvPr>
        </p:nvGraphicFramePr>
        <p:xfrm>
          <a:off x="5058465" y="3852187"/>
          <a:ext cx="5203032" cy="1112520"/>
        </p:xfrm>
        <a:graphic>
          <a:graphicData uri="http://schemas.openxmlformats.org/drawingml/2006/table">
            <a:tbl>
              <a:tblPr firstRow="1" bandRow="1">
                <a:tableStyleId>{5C22544A-7EE6-4342-B048-85BDC9FD1C3A}</a:tableStyleId>
              </a:tblPr>
              <a:tblGrid>
                <a:gridCol w="2601516">
                  <a:extLst>
                    <a:ext uri="{9D8B030D-6E8A-4147-A177-3AD203B41FA5}">
                      <a16:colId xmlns:a16="http://schemas.microsoft.com/office/drawing/2014/main" val="996826010"/>
                    </a:ext>
                  </a:extLst>
                </a:gridCol>
                <a:gridCol w="2601516">
                  <a:extLst>
                    <a:ext uri="{9D8B030D-6E8A-4147-A177-3AD203B41FA5}">
                      <a16:colId xmlns:a16="http://schemas.microsoft.com/office/drawing/2014/main" val="485462345"/>
                    </a:ext>
                  </a:extLst>
                </a:gridCol>
              </a:tblGrid>
              <a:tr h="370840">
                <a:tc gridSpan="2">
                  <a:txBody>
                    <a:bodyPr/>
                    <a:lstStyle/>
                    <a:p>
                      <a:r>
                        <a:rPr lang="en-US" dirty="0" err="1"/>
                        <a:t>B_tblEnrollments</a:t>
                      </a:r>
                      <a:endParaRPr lang="en-US" dirty="0"/>
                    </a:p>
                  </a:txBody>
                  <a:tcPr/>
                </a:tc>
                <a:tc hMerge="1">
                  <a:txBody>
                    <a:bodyPr/>
                    <a:lstStyle/>
                    <a:p>
                      <a:endParaRPr lang="en-US" dirty="0"/>
                    </a:p>
                  </a:txBody>
                  <a:tcPr/>
                </a:tc>
                <a:extLst>
                  <a:ext uri="{0D108BD9-81ED-4DB2-BD59-A6C34878D82A}">
                    <a16:rowId xmlns:a16="http://schemas.microsoft.com/office/drawing/2014/main" val="1129863623"/>
                  </a:ext>
                </a:extLst>
              </a:tr>
              <a:tr h="370840">
                <a:tc>
                  <a:txBody>
                    <a:bodyPr/>
                    <a:lstStyle/>
                    <a:p>
                      <a:r>
                        <a:rPr lang="en-US" dirty="0"/>
                        <a:t>ENROLLMENTID</a:t>
                      </a:r>
                    </a:p>
                  </a:txBody>
                  <a:tcPr/>
                </a:tc>
                <a:tc>
                  <a:txBody>
                    <a:bodyPr/>
                    <a:lstStyle/>
                    <a:p>
                      <a:r>
                        <a:rPr lang="en-US" dirty="0"/>
                        <a:t>NUMBER(6)</a:t>
                      </a:r>
                    </a:p>
                  </a:txBody>
                  <a:tcPr/>
                </a:tc>
                <a:extLst>
                  <a:ext uri="{0D108BD9-81ED-4DB2-BD59-A6C34878D82A}">
                    <a16:rowId xmlns:a16="http://schemas.microsoft.com/office/drawing/2014/main" val="4174570933"/>
                  </a:ext>
                </a:extLst>
              </a:tr>
              <a:tr h="370840">
                <a:tc>
                  <a:txBody>
                    <a:bodyPr/>
                    <a:lstStyle/>
                    <a:p>
                      <a:r>
                        <a:rPr lang="en-US" dirty="0"/>
                        <a:t>STUDENTID</a:t>
                      </a:r>
                    </a:p>
                  </a:txBody>
                  <a:tcPr/>
                </a:tc>
                <a:tc>
                  <a:txBody>
                    <a:bodyPr/>
                    <a:lstStyle/>
                    <a:p>
                      <a:r>
                        <a:rPr lang="en-US" dirty="0"/>
                        <a:t>NUMBER(6)</a:t>
                      </a:r>
                    </a:p>
                  </a:txBody>
                  <a:tcPr/>
                </a:tc>
                <a:extLst>
                  <a:ext uri="{0D108BD9-81ED-4DB2-BD59-A6C34878D82A}">
                    <a16:rowId xmlns:a16="http://schemas.microsoft.com/office/drawing/2014/main" val="1597592960"/>
                  </a:ext>
                </a:extLst>
              </a:tr>
            </a:tbl>
          </a:graphicData>
        </a:graphic>
      </p:graphicFrame>
      <p:pic>
        <p:nvPicPr>
          <p:cNvPr id="16" name="Picture 15" descr="Customer service man frustrated">
            <a:extLst>
              <a:ext uri="{FF2B5EF4-FFF2-40B4-BE49-F238E27FC236}">
                <a16:creationId xmlns:a16="http://schemas.microsoft.com/office/drawing/2014/main" id="{BF2DFFEC-4F2F-494D-8EDF-3D079D858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767" y="163996"/>
            <a:ext cx="6898312" cy="6858000"/>
          </a:xfrm>
          <a:prstGeom prst="rect">
            <a:avLst/>
          </a:prstGeom>
        </p:spPr>
      </p:pic>
    </p:spTree>
    <p:extLst>
      <p:ext uri="{BB962C8B-B14F-4D97-AF65-F5344CB8AC3E}">
        <p14:creationId xmlns:p14="http://schemas.microsoft.com/office/powerpoint/2010/main" val="35800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2" presetClass="exit" presetSubtype="3" fill="hold" nodeType="withEffect">
                                  <p:stCondLst>
                                    <p:cond delay="0"/>
                                  </p:stCondLst>
                                  <p:childTnLst>
                                    <p:anim calcmode="lin" valueType="num">
                                      <p:cBhvr additive="base">
                                        <p:cTn id="8" dur="500"/>
                                        <p:tgtEl>
                                          <p:spTgt spid="10"/>
                                        </p:tgtEl>
                                        <p:attrNameLst>
                                          <p:attrName>ppt_x</p:attrName>
                                        </p:attrNameLst>
                                      </p:cBhvr>
                                      <p:tavLst>
                                        <p:tav tm="0">
                                          <p:val>
                                            <p:strVal val="ppt_x"/>
                                          </p:val>
                                        </p:tav>
                                        <p:tav tm="100000">
                                          <p:val>
                                            <p:strVal val="1+ppt_w/2"/>
                                          </p:val>
                                        </p:tav>
                                      </p:tavLst>
                                    </p:anim>
                                    <p:anim calcmode="lin" valueType="num">
                                      <p:cBhvr additive="base">
                                        <p:cTn id="9" dur="500"/>
                                        <p:tgtEl>
                                          <p:spTgt spid="10"/>
                                        </p:tgtEl>
                                        <p:attrNameLst>
                                          <p:attrName>ppt_y</p:attrName>
                                        </p:attrNameLst>
                                      </p:cBhvr>
                                      <p:tavLst>
                                        <p:tav tm="0">
                                          <p:val>
                                            <p:strVal val="ppt_y"/>
                                          </p:val>
                                        </p:tav>
                                        <p:tav tm="100000">
                                          <p:val>
                                            <p:strVal val="0-ppt_h/2"/>
                                          </p:val>
                                        </p:tav>
                                      </p:tavLst>
                                    </p:anim>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200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A60FFC8-762B-4545-9627-F6F9C4439F3B}"/>
              </a:ext>
            </a:extLst>
          </p:cNvPr>
          <p:cNvSpPr>
            <a:spLocks noGrp="1"/>
          </p:cNvSpPr>
          <p:nvPr>
            <p:ph type="title"/>
          </p:nvPr>
        </p:nvSpPr>
        <p:spPr>
          <a:xfrm>
            <a:off x="1097280" y="286603"/>
            <a:ext cx="10058400" cy="1450757"/>
          </a:xfrm>
        </p:spPr>
        <p:txBody>
          <a:bodyPr/>
          <a:lstStyle/>
          <a:p>
            <a:r>
              <a:rPr lang="en-US" dirty="0"/>
              <a:t>Problems seem to big to handle?</a:t>
            </a:r>
          </a:p>
        </p:txBody>
      </p:sp>
      <p:pic>
        <p:nvPicPr>
          <p:cNvPr id="12" name="Picture 11" descr="Graphical user interface, text, application&#10;&#10;Description automatically generated with medium confidence">
            <a:extLst>
              <a:ext uri="{FF2B5EF4-FFF2-40B4-BE49-F238E27FC236}">
                <a16:creationId xmlns:a16="http://schemas.microsoft.com/office/drawing/2014/main" id="{D7D0FF66-9E79-4DEA-9C9F-F91ABE465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90" y="2327315"/>
            <a:ext cx="2573902" cy="1912797"/>
          </a:xfrm>
          <a:prstGeom prst="rect">
            <a:avLst/>
          </a:prstGeom>
        </p:spPr>
      </p:pic>
      <p:pic>
        <p:nvPicPr>
          <p:cNvPr id="14" name="Picture 13" descr="Diagram, text&#10;&#10;Description automatically generated">
            <a:extLst>
              <a:ext uri="{FF2B5EF4-FFF2-40B4-BE49-F238E27FC236}">
                <a16:creationId xmlns:a16="http://schemas.microsoft.com/office/drawing/2014/main" id="{0974A309-50E3-422F-A286-2C4F98B27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226" y="4238871"/>
            <a:ext cx="3063125" cy="1831313"/>
          </a:xfrm>
          <a:prstGeom prst="rect">
            <a:avLst/>
          </a:prstGeom>
        </p:spPr>
      </p:pic>
      <p:pic>
        <p:nvPicPr>
          <p:cNvPr id="17" name="Picture 16" descr="Diagram, text&#10;&#10;Description automatically generated">
            <a:extLst>
              <a:ext uri="{FF2B5EF4-FFF2-40B4-BE49-F238E27FC236}">
                <a16:creationId xmlns:a16="http://schemas.microsoft.com/office/drawing/2014/main" id="{499F84F1-7B9D-4596-8F01-494CBC9A6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449" y="4286605"/>
            <a:ext cx="2710314" cy="1783580"/>
          </a:xfrm>
          <a:prstGeom prst="rect">
            <a:avLst/>
          </a:prstGeom>
        </p:spPr>
      </p:pic>
      <p:pic>
        <p:nvPicPr>
          <p:cNvPr id="23" name="Picture 22" descr="Diagram&#10;&#10;Description automatically generated">
            <a:extLst>
              <a:ext uri="{FF2B5EF4-FFF2-40B4-BE49-F238E27FC236}">
                <a16:creationId xmlns:a16="http://schemas.microsoft.com/office/drawing/2014/main" id="{80300353-5692-454C-819E-2551490032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4443" y="2342369"/>
            <a:ext cx="2932908" cy="1920369"/>
          </a:xfrm>
          <a:prstGeom prst="rect">
            <a:avLst/>
          </a:prstGeom>
        </p:spPr>
      </p:pic>
      <p:pic>
        <p:nvPicPr>
          <p:cNvPr id="10" name="Picture Placeholder 9" descr="Diagram&#10;&#10;Description automatically generated">
            <a:extLst>
              <a:ext uri="{FF2B5EF4-FFF2-40B4-BE49-F238E27FC236}">
                <a16:creationId xmlns:a16="http://schemas.microsoft.com/office/drawing/2014/main" id="{4A7350FA-FD18-4C1E-9646-CF5BC7FD7DDF}"/>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723062" y="2342369"/>
            <a:ext cx="5634289" cy="3760891"/>
          </a:xfrm>
          <a:noFill/>
        </p:spPr>
      </p:pic>
      <p:sp>
        <p:nvSpPr>
          <p:cNvPr id="24" name="TextBox 23">
            <a:extLst>
              <a:ext uri="{FF2B5EF4-FFF2-40B4-BE49-F238E27FC236}">
                <a16:creationId xmlns:a16="http://schemas.microsoft.com/office/drawing/2014/main" id="{1D78F400-C501-4796-85D1-603EB77323A4}"/>
              </a:ext>
            </a:extLst>
          </p:cNvPr>
          <p:cNvSpPr txBox="1"/>
          <p:nvPr/>
        </p:nvSpPr>
        <p:spPr>
          <a:xfrm>
            <a:off x="1097280" y="654675"/>
            <a:ext cx="9997440" cy="1323439"/>
          </a:xfrm>
          <a:prstGeom prst="rect">
            <a:avLst/>
          </a:prstGeom>
          <a:noFill/>
        </p:spPr>
        <p:txBody>
          <a:bodyPr wrap="square" rtlCol="0">
            <a:spAutoFit/>
          </a:bodyPr>
          <a:lstStyle/>
          <a:p>
            <a:pPr algn="ctr"/>
            <a:r>
              <a:rPr lang="en-US" sz="4000" dirty="0"/>
              <a:t>BREAK IT INTO SMALLER SECTIONS AND WORK OUTWARDS</a:t>
            </a:r>
          </a:p>
        </p:txBody>
      </p:sp>
    </p:spTree>
    <p:extLst>
      <p:ext uri="{BB962C8B-B14F-4D97-AF65-F5344CB8AC3E}">
        <p14:creationId xmlns:p14="http://schemas.microsoft.com/office/powerpoint/2010/main" val="19082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26" presetClass="exit" presetSubtype="0" fill="hold" nodeType="afterEffect">
                                  <p:stCondLst>
                                    <p:cond delay="0"/>
                                  </p:stCondLst>
                                  <p:childTnLst>
                                    <p:animEffect transition="out" filter="wipe(down)">
                                      <p:cBhvr>
                                        <p:cTn id="9" dur="45" accel="50000">
                                          <p:stCondLst>
                                            <p:cond delay="455"/>
                                          </p:stCondLst>
                                        </p:cTn>
                                        <p:tgtEl>
                                          <p:spTgt spid="12"/>
                                        </p:tgtEl>
                                      </p:cBhvr>
                                    </p:animEffect>
                                    <p:anim calcmode="lin" valueType="num">
                                      <p:cBhvr>
                                        <p:cTn id="10" dur="455"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11" dur="44">
                                          <p:stCondLst>
                                            <p:cond delay="455"/>
                                          </p:stCondLst>
                                        </p:cTn>
                                        <p:tgtEl>
                                          <p:spTgt spid="12"/>
                                        </p:tgtEl>
                                        <p:attrNameLst>
                                          <p:attrName>ppt_x</p:attrName>
                                        </p:attrNameLst>
                                      </p:cBhvr>
                                      <p:tavLst>
                                        <p:tav tm="0">
                                          <p:val>
                                            <p:strVal val="ppt_x"/>
                                          </p:val>
                                        </p:tav>
                                        <p:tav tm="100000">
                                          <p:val>
                                            <p:strVal val="ppt_x"/>
                                          </p:val>
                                        </p:tav>
                                      </p:tavLst>
                                    </p:anim>
                                    <p:anim calcmode="lin" valueType="num">
                                      <p:cBhvr>
                                        <p:cTn id="12" dur="166"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 dur="166" tmFilter="0, 0; 0.125,0.2665; 0.25,0.4; 0.375,0.465; 0.5,0.5;  0.625,0.535; 0.75,0.6; 0.875,0.7335; 1,1">
                                          <p:stCondLst>
                                            <p:cond delay="166"/>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 dur="83" tmFilter="0, 0; 0.125,0.2665; 0.25,0.4; 0.375,0.465; 0.5,0.5;  0.625,0.535; 0.75,0.6; 0.875,0.7335; 1,1">
                                          <p:stCondLst>
                                            <p:cond delay="331"/>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 dur="41" tmFilter="0, 0; 0.125,0.2665; 0.25,0.4; 0.375,0.465; 0.5,0.5;  0.625,0.535; 0.75,0.6; 0.875,0.7335; 1,1">
                                          <p:stCondLst>
                                            <p:cond delay="414"/>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6" dur="45" accel="50000">
                                          <p:stCondLst>
                                            <p:cond delay="455"/>
                                          </p:stCondLst>
                                        </p:cTn>
                                        <p:tgtEl>
                                          <p:spTgt spid="12"/>
                                        </p:tgtEl>
                                        <p:attrNameLst>
                                          <p:attrName>ppt_y</p:attrName>
                                        </p:attrNameLst>
                                      </p:cBhvr>
                                      <p:tavLst>
                                        <p:tav tm="0">
                                          <p:val>
                                            <p:strVal val="ppt_y"/>
                                          </p:val>
                                        </p:tav>
                                        <p:tav tm="100000">
                                          <p:val>
                                            <p:strVal val="ppt_y+ppt_h"/>
                                          </p:val>
                                        </p:tav>
                                      </p:tavLst>
                                    </p:anim>
                                    <p:animScale>
                                      <p:cBhvr>
                                        <p:cTn id="17" dur="6">
                                          <p:stCondLst>
                                            <p:cond delay="155"/>
                                          </p:stCondLst>
                                        </p:cTn>
                                        <p:tgtEl>
                                          <p:spTgt spid="12"/>
                                        </p:tgtEl>
                                      </p:cBhvr>
                                      <p:to x="100000" y="60000"/>
                                    </p:animScale>
                                    <p:animScale>
                                      <p:cBhvr>
                                        <p:cTn id="18" dur="41" decel="50000">
                                          <p:stCondLst>
                                            <p:cond delay="162"/>
                                          </p:stCondLst>
                                        </p:cTn>
                                        <p:tgtEl>
                                          <p:spTgt spid="12"/>
                                        </p:tgtEl>
                                      </p:cBhvr>
                                      <p:to x="100000" y="100000"/>
                                    </p:animScale>
                                    <p:animScale>
                                      <p:cBhvr>
                                        <p:cTn id="19" dur="6">
                                          <p:stCondLst>
                                            <p:cond delay="328"/>
                                          </p:stCondLst>
                                        </p:cTn>
                                        <p:tgtEl>
                                          <p:spTgt spid="12"/>
                                        </p:tgtEl>
                                      </p:cBhvr>
                                      <p:to x="100000" y="80000"/>
                                    </p:animScale>
                                    <p:animScale>
                                      <p:cBhvr>
                                        <p:cTn id="20" dur="41" decel="50000">
                                          <p:stCondLst>
                                            <p:cond delay="335"/>
                                          </p:stCondLst>
                                        </p:cTn>
                                        <p:tgtEl>
                                          <p:spTgt spid="12"/>
                                        </p:tgtEl>
                                      </p:cBhvr>
                                      <p:to x="100000" y="100000"/>
                                    </p:animScale>
                                    <p:animScale>
                                      <p:cBhvr>
                                        <p:cTn id="21" dur="6">
                                          <p:stCondLst>
                                            <p:cond delay="410"/>
                                          </p:stCondLst>
                                        </p:cTn>
                                        <p:tgtEl>
                                          <p:spTgt spid="12"/>
                                        </p:tgtEl>
                                      </p:cBhvr>
                                      <p:to x="100000" y="90000"/>
                                    </p:animScale>
                                    <p:animScale>
                                      <p:cBhvr>
                                        <p:cTn id="22" dur="41" decel="50000">
                                          <p:stCondLst>
                                            <p:cond delay="417"/>
                                          </p:stCondLst>
                                        </p:cTn>
                                        <p:tgtEl>
                                          <p:spTgt spid="12"/>
                                        </p:tgtEl>
                                      </p:cBhvr>
                                      <p:to x="100000" y="100000"/>
                                    </p:animScale>
                                    <p:animScale>
                                      <p:cBhvr>
                                        <p:cTn id="23" dur="6">
                                          <p:stCondLst>
                                            <p:cond delay="452"/>
                                          </p:stCondLst>
                                        </p:cTn>
                                        <p:tgtEl>
                                          <p:spTgt spid="12"/>
                                        </p:tgtEl>
                                      </p:cBhvr>
                                      <p:to x="100000" y="95000"/>
                                    </p:animScale>
                                    <p:animScale>
                                      <p:cBhvr>
                                        <p:cTn id="24" dur="41" decel="50000">
                                          <p:stCondLst>
                                            <p:cond delay="458"/>
                                          </p:stCondLst>
                                        </p:cTn>
                                        <p:tgtEl>
                                          <p:spTgt spid="12"/>
                                        </p:tgtEl>
                                      </p:cBhvr>
                                      <p:to x="100000" y="100000"/>
                                    </p:animScale>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2" presetClass="exit" presetSubtype="3" fill="hold" nodeType="afterEffect">
                                  <p:stCondLst>
                                    <p:cond delay="0"/>
                                  </p:stCondLst>
                                  <p:childTnLst>
                                    <p:anim calcmode="lin" valueType="num">
                                      <p:cBhvr additive="base">
                                        <p:cTn id="28" dur="250"/>
                                        <p:tgtEl>
                                          <p:spTgt spid="23"/>
                                        </p:tgtEl>
                                        <p:attrNameLst>
                                          <p:attrName>ppt_x</p:attrName>
                                        </p:attrNameLst>
                                      </p:cBhvr>
                                      <p:tavLst>
                                        <p:tav tm="0">
                                          <p:val>
                                            <p:strVal val="ppt_x"/>
                                          </p:val>
                                        </p:tav>
                                        <p:tav tm="100000">
                                          <p:val>
                                            <p:strVal val="1+ppt_w/2"/>
                                          </p:val>
                                        </p:tav>
                                      </p:tavLst>
                                    </p:anim>
                                    <p:anim calcmode="lin" valueType="num">
                                      <p:cBhvr additive="base">
                                        <p:cTn id="29" dur="250"/>
                                        <p:tgtEl>
                                          <p:spTgt spid="23"/>
                                        </p:tgtEl>
                                        <p:attrNameLst>
                                          <p:attrName>ppt_y</p:attrName>
                                        </p:attrNameLst>
                                      </p:cBhvr>
                                      <p:tavLst>
                                        <p:tav tm="0">
                                          <p:val>
                                            <p:strVal val="ppt_y"/>
                                          </p:val>
                                        </p:tav>
                                        <p:tav tm="100000">
                                          <p:val>
                                            <p:strVal val="0-ppt_h/2"/>
                                          </p:val>
                                        </p:tav>
                                      </p:tavLst>
                                    </p:anim>
                                    <p:set>
                                      <p:cBhvr>
                                        <p:cTn id="30" dur="1" fill="hold">
                                          <p:stCondLst>
                                            <p:cond delay="249"/>
                                          </p:stCondLst>
                                        </p:cTn>
                                        <p:tgtEl>
                                          <p:spTgt spid="23"/>
                                        </p:tgtEl>
                                        <p:attrNameLst>
                                          <p:attrName>style.visibility</p:attrName>
                                        </p:attrNameLst>
                                      </p:cBhvr>
                                      <p:to>
                                        <p:strVal val="hidden"/>
                                      </p:to>
                                    </p:set>
                                  </p:childTnLst>
                                </p:cTn>
                              </p:par>
                            </p:childTnLst>
                          </p:cTn>
                        </p:par>
                        <p:par>
                          <p:cTn id="31" fill="hold">
                            <p:stCondLst>
                              <p:cond delay="750"/>
                            </p:stCondLst>
                            <p:childTnLst>
                              <p:par>
                                <p:cTn id="32" presetID="31" presetClass="exit" presetSubtype="0" fill="hold" nodeType="afterEffect">
                                  <p:stCondLst>
                                    <p:cond delay="0"/>
                                  </p:stCondLst>
                                  <p:childTnLst>
                                    <p:anim calcmode="lin" valueType="num">
                                      <p:cBhvr>
                                        <p:cTn id="33" dur="1000"/>
                                        <p:tgtEl>
                                          <p:spTgt spid="17"/>
                                        </p:tgtEl>
                                        <p:attrNameLst>
                                          <p:attrName>ppt_w</p:attrName>
                                        </p:attrNameLst>
                                      </p:cBhvr>
                                      <p:tavLst>
                                        <p:tav tm="0">
                                          <p:val>
                                            <p:strVal val="ppt_w"/>
                                          </p:val>
                                        </p:tav>
                                        <p:tav tm="100000">
                                          <p:val>
                                            <p:fltVal val="0"/>
                                          </p:val>
                                        </p:tav>
                                      </p:tavLst>
                                    </p:anim>
                                    <p:anim calcmode="lin" valueType="num">
                                      <p:cBhvr>
                                        <p:cTn id="34" dur="1000"/>
                                        <p:tgtEl>
                                          <p:spTgt spid="17"/>
                                        </p:tgtEl>
                                        <p:attrNameLst>
                                          <p:attrName>ppt_h</p:attrName>
                                        </p:attrNameLst>
                                      </p:cBhvr>
                                      <p:tavLst>
                                        <p:tav tm="0">
                                          <p:val>
                                            <p:strVal val="ppt_h"/>
                                          </p:val>
                                        </p:tav>
                                        <p:tav tm="100000">
                                          <p:val>
                                            <p:fltVal val="0"/>
                                          </p:val>
                                        </p:tav>
                                      </p:tavLst>
                                    </p:anim>
                                    <p:anim calcmode="lin" valueType="num">
                                      <p:cBhvr>
                                        <p:cTn id="35" dur="1000"/>
                                        <p:tgtEl>
                                          <p:spTgt spid="17"/>
                                        </p:tgtEl>
                                        <p:attrNameLst>
                                          <p:attrName>style.rotation</p:attrName>
                                        </p:attrNameLst>
                                      </p:cBhvr>
                                      <p:tavLst>
                                        <p:tav tm="0">
                                          <p:val>
                                            <p:fltVal val="0"/>
                                          </p:val>
                                        </p:tav>
                                        <p:tav tm="100000">
                                          <p:val>
                                            <p:fltVal val="90"/>
                                          </p:val>
                                        </p:tav>
                                      </p:tavLst>
                                    </p:anim>
                                    <p:animEffect transition="out" filter="fade">
                                      <p:cBhvr>
                                        <p:cTn id="36" dur="1000"/>
                                        <p:tgtEl>
                                          <p:spTgt spid="17"/>
                                        </p:tgtEl>
                                      </p:cBhvr>
                                    </p:animEffect>
                                    <p:set>
                                      <p:cBhvr>
                                        <p:cTn id="37" dur="1" fill="hold">
                                          <p:stCondLst>
                                            <p:cond delay="9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7408DA-E03F-487C-93F3-71C02FEDEB08}"/>
              </a:ext>
            </a:extLst>
          </p:cNvPr>
          <p:cNvSpPr>
            <a:spLocks noGrp="1"/>
          </p:cNvSpPr>
          <p:nvPr>
            <p:ph type="title"/>
          </p:nvPr>
        </p:nvSpPr>
        <p:spPr/>
        <p:txBody>
          <a:bodyPr/>
          <a:lstStyle/>
          <a:p>
            <a:r>
              <a:rPr lang="en-US" dirty="0"/>
              <a:t>Sometimes “out of order” doesn’t mean broken.</a:t>
            </a:r>
          </a:p>
        </p:txBody>
      </p:sp>
      <p:sp>
        <p:nvSpPr>
          <p:cNvPr id="6" name="Text Placeholder 5">
            <a:extLst>
              <a:ext uri="{FF2B5EF4-FFF2-40B4-BE49-F238E27FC236}">
                <a16:creationId xmlns:a16="http://schemas.microsoft.com/office/drawing/2014/main" id="{547459E7-F9B4-4BCA-BE8D-15CD641BA0D7}"/>
              </a:ext>
            </a:extLst>
          </p:cNvPr>
          <p:cNvSpPr>
            <a:spLocks noGrp="1"/>
          </p:cNvSpPr>
          <p:nvPr>
            <p:ph type="body" sz="half" idx="2"/>
          </p:nvPr>
        </p:nvSpPr>
        <p:spPr>
          <a:xfrm>
            <a:off x="643465" y="3043050"/>
            <a:ext cx="3381883" cy="1812215"/>
          </a:xfrm>
        </p:spPr>
        <p:txBody>
          <a:bodyPr/>
          <a:lstStyle/>
          <a:p>
            <a:r>
              <a:rPr lang="en-US" dirty="0"/>
              <a:t>#2 parts c) and d) would only work properly if switched around.  The data needs to be inserted before the foreign key can be assigned.  </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182D1DB3-79F9-4860-8F94-4F7D98590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358" y="3856371"/>
            <a:ext cx="5443926" cy="1507547"/>
          </a:xfrm>
          <a:prstGeom prst="rect">
            <a:avLst/>
          </a:prstGeom>
        </p:spPr>
      </p:pic>
      <p:pic>
        <p:nvPicPr>
          <p:cNvPr id="10" name="Picture 9" descr="A picture containing text, orange, dark&#10;&#10;Description automatically generated">
            <a:extLst>
              <a:ext uri="{FF2B5EF4-FFF2-40B4-BE49-F238E27FC236}">
                <a16:creationId xmlns:a16="http://schemas.microsoft.com/office/drawing/2014/main" id="{56075C35-6B37-460F-9130-DB26B004B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028" y="2782968"/>
            <a:ext cx="4615045" cy="548642"/>
          </a:xfrm>
          <a:prstGeom prst="rect">
            <a:avLst/>
          </a:prstGeom>
        </p:spPr>
      </p:pic>
    </p:spTree>
    <p:extLst>
      <p:ext uri="{BB962C8B-B14F-4D97-AF65-F5344CB8AC3E}">
        <p14:creationId xmlns:p14="http://schemas.microsoft.com/office/powerpoint/2010/main" val="355363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path" presetSubtype="0" accel="50000" decel="50000" fill="hold" nodeType="clickEffect">
                                  <p:stCondLst>
                                    <p:cond delay="0"/>
                                  </p:stCondLst>
                                  <p:childTnLst>
                                    <p:animMotion origin="layout" path="M -0.05911 -0.00648 C -0.04661 0.01482 -0.00013 0.13982 0.01329 0.16227 C 0.02201 0.17616 0.21211 0.09097 0.2073 0.1507 C 0.17982 0.15162 0.22136 -0.11111 0.21784 -0.18842 C 0.21433 -0.26528 0.21394 -0.3831 0.20534 -0.36944 C 0.1918 -0.34699 0.08842 -1.00578 -0.02838 -0.39051 " pathEditMode="relative" rAng="0" ptsTypes="AAAAAA">
                                      <p:cBhvr>
                                        <p:cTn id="6" dur="2000" fill="hold"/>
                                        <p:tgtEl>
                                          <p:spTgt spid="8"/>
                                        </p:tgtEl>
                                        <p:attrNameLst>
                                          <p:attrName>ppt_x</p:attrName>
                                          <p:attrName>ppt_y</p:attrName>
                                        </p:attrNameLst>
                                      </p:cBhvr>
                                      <p:rCtr x="13854" y="-23866"/>
                                    </p:animMotion>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42A7B1D-0B50-43CA-B030-C9B25AB73C44}"/>
              </a:ext>
            </a:extLst>
          </p:cNvPr>
          <p:cNvSpPr>
            <a:spLocks noGrp="1"/>
          </p:cNvSpPr>
          <p:nvPr>
            <p:ph type="subTitle" idx="1"/>
          </p:nvPr>
        </p:nvSpPr>
        <p:spPr>
          <a:xfrm>
            <a:off x="1100051" y="4645152"/>
            <a:ext cx="3114823" cy="495895"/>
          </a:xfrm>
        </p:spPr>
        <p:txBody>
          <a:bodyPr/>
          <a:lstStyle/>
          <a:p>
            <a:r>
              <a:rPr lang="en-US" dirty="0"/>
              <a:t>WHEN IN DOUBT…</a:t>
            </a:r>
          </a:p>
        </p:txBody>
      </p:sp>
      <p:sp>
        <p:nvSpPr>
          <p:cNvPr id="7" name="TextBox 6">
            <a:extLst>
              <a:ext uri="{FF2B5EF4-FFF2-40B4-BE49-F238E27FC236}">
                <a16:creationId xmlns:a16="http://schemas.microsoft.com/office/drawing/2014/main" id="{B33B3E95-69BB-4E79-9EA0-E1D703E1A2FE}"/>
              </a:ext>
            </a:extLst>
          </p:cNvPr>
          <p:cNvSpPr txBox="1"/>
          <p:nvPr/>
        </p:nvSpPr>
        <p:spPr>
          <a:xfrm>
            <a:off x="4650489" y="4756450"/>
            <a:ext cx="6318387" cy="1015663"/>
          </a:xfrm>
          <a:prstGeom prst="rect">
            <a:avLst/>
          </a:prstGeom>
          <a:noFill/>
        </p:spPr>
        <p:txBody>
          <a:bodyPr wrap="square" rtlCol="0">
            <a:spAutoFit/>
          </a:bodyPr>
          <a:lstStyle/>
          <a:p>
            <a:r>
              <a:rPr lang="en-US" sz="6000" dirty="0"/>
              <a:t>ASK BOB!</a:t>
            </a:r>
          </a:p>
        </p:txBody>
      </p:sp>
      <p:pic>
        <p:nvPicPr>
          <p:cNvPr id="11" name="Graphic 10" descr="Thought bubble with solid fill">
            <a:extLst>
              <a:ext uri="{FF2B5EF4-FFF2-40B4-BE49-F238E27FC236}">
                <a16:creationId xmlns:a16="http://schemas.microsoft.com/office/drawing/2014/main" id="{B2B69709-CFA7-4F36-9DD9-F1ADFC6DEA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3650" y="-108964"/>
            <a:ext cx="1551143" cy="1551143"/>
          </a:xfrm>
          <a:prstGeom prst="rect">
            <a:avLst/>
          </a:prstGeom>
        </p:spPr>
      </p:pic>
      <p:pic>
        <p:nvPicPr>
          <p:cNvPr id="13" name="Picture 12" descr="Customer service man sitting on a chair">
            <a:extLst>
              <a:ext uri="{FF2B5EF4-FFF2-40B4-BE49-F238E27FC236}">
                <a16:creationId xmlns:a16="http://schemas.microsoft.com/office/drawing/2014/main" id="{3D81DE6D-BC73-4A41-B07D-41F3E5C29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772" y="922249"/>
            <a:ext cx="2281874" cy="3467262"/>
          </a:xfrm>
          <a:prstGeom prst="rect">
            <a:avLst/>
          </a:prstGeom>
        </p:spPr>
      </p:pic>
      <p:pic>
        <p:nvPicPr>
          <p:cNvPr id="15" name="Graphic 14" descr="Question Mark with solid fill">
            <a:extLst>
              <a:ext uri="{FF2B5EF4-FFF2-40B4-BE49-F238E27FC236}">
                <a16:creationId xmlns:a16="http://schemas.microsoft.com/office/drawing/2014/main" id="{5F892120-5911-47EB-980F-D56D1E647D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24999" y="245985"/>
            <a:ext cx="548444" cy="548444"/>
          </a:xfrm>
          <a:prstGeom prst="rect">
            <a:avLst/>
          </a:prstGeom>
        </p:spPr>
      </p:pic>
      <p:pic>
        <p:nvPicPr>
          <p:cNvPr id="17" name="Picture 16" descr="Businessman presenting">
            <a:extLst>
              <a:ext uri="{FF2B5EF4-FFF2-40B4-BE49-F238E27FC236}">
                <a16:creationId xmlns:a16="http://schemas.microsoft.com/office/drawing/2014/main" id="{0A9FA294-131F-4F20-A66A-25ADAABAAF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5203" y="341428"/>
            <a:ext cx="1644267" cy="4087328"/>
          </a:xfrm>
          <a:prstGeom prst="rect">
            <a:avLst/>
          </a:prstGeom>
        </p:spPr>
      </p:pic>
    </p:spTree>
    <p:extLst>
      <p:ext uri="{BB962C8B-B14F-4D97-AF65-F5344CB8AC3E}">
        <p14:creationId xmlns:p14="http://schemas.microsoft.com/office/powerpoint/2010/main" val="32186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par>
                          <p:cTn id="11" fill="hold">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ppt_x"/>
                                          </p:val>
                                        </p:tav>
                                        <p:tav tm="100000">
                                          <p:val>
                                            <p:strVal val="#ppt_x"/>
                                          </p:val>
                                        </p:tav>
                                      </p:tavLst>
                                    </p:anim>
                                    <p:anim calcmode="lin" valueType="num">
                                      <p:cBhvr additive="base">
                                        <p:cTn id="15" dur="750" fill="hold"/>
                                        <p:tgtEl>
                                          <p:spTgt spid="7"/>
                                        </p:tgtEl>
                                        <p:attrNameLst>
                                          <p:attrName>ppt_y</p:attrName>
                                        </p:attrNameLst>
                                      </p:cBhvr>
                                      <p:tavLst>
                                        <p:tav tm="0">
                                          <p:val>
                                            <p:strVal val="0-#ppt_h/2"/>
                                          </p:val>
                                        </p:tav>
                                        <p:tav tm="100000">
                                          <p:val>
                                            <p:strVal val="#ppt_y"/>
                                          </p:val>
                                        </p:tav>
                                      </p:tavLst>
                                    </p:anim>
                                  </p:childTnLst>
                                </p:cTn>
                              </p:par>
                              <p:par>
                                <p:cTn id="16" presetID="31"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style.rotation</p:attrName>
                                        </p:attrNameLst>
                                      </p:cBhvr>
                                      <p:tavLst>
                                        <p:tav tm="0">
                                          <p:val>
                                            <p:fltVal val="90"/>
                                          </p:val>
                                        </p:tav>
                                        <p:tav tm="100000">
                                          <p:val>
                                            <p:fltVal val="0"/>
                                          </p:val>
                                        </p:tav>
                                      </p:tavLst>
                                    </p:anim>
                                    <p:animEffect transition="in" filter="fade">
                                      <p:cBhvr>
                                        <p:cTn id="2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ED8C-08EE-4692-8794-F2A32481F1F3}"/>
              </a:ext>
            </a:extLst>
          </p:cNvPr>
          <p:cNvSpPr>
            <a:spLocks noGrp="1"/>
          </p:cNvSpPr>
          <p:nvPr>
            <p:ph type="title"/>
          </p:nvPr>
        </p:nvSpPr>
        <p:spPr>
          <a:xfrm>
            <a:off x="189682" y="596521"/>
            <a:ext cx="11812635" cy="791106"/>
          </a:xfrm>
        </p:spPr>
        <p:txBody>
          <a:bodyPr/>
          <a:lstStyle/>
          <a:p>
            <a:pPr algn="ctr"/>
            <a:r>
              <a:rPr lang="en-US" dirty="0"/>
              <a:t>Bob can point you in the right direction</a:t>
            </a:r>
          </a:p>
        </p:txBody>
      </p:sp>
      <p:pic>
        <p:nvPicPr>
          <p:cNvPr id="5" name="Picture 4" descr="Customer service man explaining smiling">
            <a:extLst>
              <a:ext uri="{FF2B5EF4-FFF2-40B4-BE49-F238E27FC236}">
                <a16:creationId xmlns:a16="http://schemas.microsoft.com/office/drawing/2014/main" id="{5B9BA04C-1DA4-455D-A326-A8A7159BE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422" y="2037551"/>
            <a:ext cx="4134924" cy="4235703"/>
          </a:xfrm>
          <a:prstGeom prst="rect">
            <a:avLst/>
          </a:prstGeom>
        </p:spPr>
      </p:pic>
      <p:pic>
        <p:nvPicPr>
          <p:cNvPr id="7" name="Graphic 6" descr="Lights On with solid fill">
            <a:extLst>
              <a:ext uri="{FF2B5EF4-FFF2-40B4-BE49-F238E27FC236}">
                <a16:creationId xmlns:a16="http://schemas.microsoft.com/office/drawing/2014/main" id="{453A61A7-DB47-49D3-BF6E-B20428D780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32348" y="2061852"/>
            <a:ext cx="914400" cy="914400"/>
          </a:xfrm>
          <a:prstGeom prst="rect">
            <a:avLst/>
          </a:prstGeom>
        </p:spPr>
      </p:pic>
      <p:pic>
        <p:nvPicPr>
          <p:cNvPr id="8" name="Graphic 7" descr="Lights On with solid fill">
            <a:extLst>
              <a:ext uri="{FF2B5EF4-FFF2-40B4-BE49-F238E27FC236}">
                <a16:creationId xmlns:a16="http://schemas.microsoft.com/office/drawing/2014/main" id="{411820F0-9024-47A4-AA4B-A7E6BB4FE8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5289" y="1822262"/>
            <a:ext cx="914400" cy="914400"/>
          </a:xfrm>
          <a:prstGeom prst="rect">
            <a:avLst/>
          </a:prstGeom>
        </p:spPr>
      </p:pic>
      <p:pic>
        <p:nvPicPr>
          <p:cNvPr id="9" name="Graphic 8" descr="Lights On with solid fill">
            <a:extLst>
              <a:ext uri="{FF2B5EF4-FFF2-40B4-BE49-F238E27FC236}">
                <a16:creationId xmlns:a16="http://schemas.microsoft.com/office/drawing/2014/main" id="{B5BEAFF9-74E5-4AE5-9DEB-1316621DC3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2135" y="4897403"/>
            <a:ext cx="914400" cy="914400"/>
          </a:xfrm>
          <a:prstGeom prst="rect">
            <a:avLst/>
          </a:prstGeom>
        </p:spPr>
      </p:pic>
      <p:pic>
        <p:nvPicPr>
          <p:cNvPr id="10" name="Graphic 9" descr="Lights On with solid fill">
            <a:extLst>
              <a:ext uri="{FF2B5EF4-FFF2-40B4-BE49-F238E27FC236}">
                <a16:creationId xmlns:a16="http://schemas.microsoft.com/office/drawing/2014/main" id="{4C57FC9E-E6CD-482E-8D7B-3BC749043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2159" y="4334243"/>
            <a:ext cx="914400" cy="914400"/>
          </a:xfrm>
          <a:prstGeom prst="rect">
            <a:avLst/>
          </a:prstGeom>
        </p:spPr>
      </p:pic>
      <p:pic>
        <p:nvPicPr>
          <p:cNvPr id="11" name="Graphic 10" descr="Lights On with solid fill">
            <a:extLst>
              <a:ext uri="{FF2B5EF4-FFF2-40B4-BE49-F238E27FC236}">
                <a16:creationId xmlns:a16="http://schemas.microsoft.com/office/drawing/2014/main" id="{D6F5F287-DB8B-4C6F-9890-7878FA4D6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433" y="1905000"/>
            <a:ext cx="914400" cy="914400"/>
          </a:xfrm>
          <a:prstGeom prst="rect">
            <a:avLst/>
          </a:prstGeom>
        </p:spPr>
      </p:pic>
      <p:pic>
        <p:nvPicPr>
          <p:cNvPr id="12" name="Graphic 11" descr="Lights On with solid fill">
            <a:extLst>
              <a:ext uri="{FF2B5EF4-FFF2-40B4-BE49-F238E27FC236}">
                <a16:creationId xmlns:a16="http://schemas.microsoft.com/office/drawing/2014/main" id="{97CEBEDA-FFE8-43E5-9CBA-AF1CAFF3B2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004" y="5120641"/>
            <a:ext cx="914400" cy="914400"/>
          </a:xfrm>
          <a:prstGeom prst="rect">
            <a:avLst/>
          </a:prstGeom>
        </p:spPr>
      </p:pic>
      <p:pic>
        <p:nvPicPr>
          <p:cNvPr id="13" name="Graphic 12" descr="Lights On with solid fill">
            <a:extLst>
              <a:ext uri="{FF2B5EF4-FFF2-40B4-BE49-F238E27FC236}">
                <a16:creationId xmlns:a16="http://schemas.microsoft.com/office/drawing/2014/main" id="{63567640-0DD0-47CB-B923-A576FC4C05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8932" y="2037551"/>
            <a:ext cx="914400" cy="914400"/>
          </a:xfrm>
          <a:prstGeom prst="rect">
            <a:avLst/>
          </a:prstGeom>
        </p:spPr>
      </p:pic>
      <p:pic>
        <p:nvPicPr>
          <p:cNvPr id="14" name="Graphic 13" descr="Lights On with solid fill">
            <a:extLst>
              <a:ext uri="{FF2B5EF4-FFF2-40B4-BE49-F238E27FC236}">
                <a16:creationId xmlns:a16="http://schemas.microsoft.com/office/drawing/2014/main" id="{7530054F-26F5-4B2E-9F05-72CD72A2E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5335" y="3657927"/>
            <a:ext cx="914400" cy="914400"/>
          </a:xfrm>
          <a:prstGeom prst="rect">
            <a:avLst/>
          </a:prstGeom>
        </p:spPr>
      </p:pic>
      <p:pic>
        <p:nvPicPr>
          <p:cNvPr id="15" name="Graphic 14" descr="Lights On with solid fill">
            <a:extLst>
              <a:ext uri="{FF2B5EF4-FFF2-40B4-BE49-F238E27FC236}">
                <a16:creationId xmlns:a16="http://schemas.microsoft.com/office/drawing/2014/main" id="{2A8ADE7C-AE09-49BF-9B43-9C2FC43218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8912" y="4791443"/>
            <a:ext cx="914400" cy="914400"/>
          </a:xfrm>
          <a:prstGeom prst="rect">
            <a:avLst/>
          </a:prstGeom>
        </p:spPr>
      </p:pic>
      <p:pic>
        <p:nvPicPr>
          <p:cNvPr id="16" name="Graphic 15" descr="Lights On with solid fill">
            <a:extLst>
              <a:ext uri="{FF2B5EF4-FFF2-40B4-BE49-F238E27FC236}">
                <a16:creationId xmlns:a16="http://schemas.microsoft.com/office/drawing/2014/main" id="{968E765A-09E3-4BA7-B373-221D45A1E6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6033" y="1952649"/>
            <a:ext cx="914400" cy="914400"/>
          </a:xfrm>
          <a:prstGeom prst="rect">
            <a:avLst/>
          </a:prstGeom>
        </p:spPr>
      </p:pic>
      <p:pic>
        <p:nvPicPr>
          <p:cNvPr id="17" name="Graphic 16" descr="Lights On with solid fill">
            <a:extLst>
              <a:ext uri="{FF2B5EF4-FFF2-40B4-BE49-F238E27FC236}">
                <a16:creationId xmlns:a16="http://schemas.microsoft.com/office/drawing/2014/main" id="{1E7621B6-E651-493B-87D3-6B5C8DD818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316" y="2148644"/>
            <a:ext cx="914400" cy="914400"/>
          </a:xfrm>
          <a:prstGeom prst="rect">
            <a:avLst/>
          </a:prstGeom>
        </p:spPr>
      </p:pic>
      <p:pic>
        <p:nvPicPr>
          <p:cNvPr id="18" name="Graphic 17" descr="Lights On with solid fill">
            <a:extLst>
              <a:ext uri="{FF2B5EF4-FFF2-40B4-BE49-F238E27FC236}">
                <a16:creationId xmlns:a16="http://schemas.microsoft.com/office/drawing/2014/main" id="{44C9C3C0-BB9F-4892-9760-AD9E27A82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233" y="2971800"/>
            <a:ext cx="914400" cy="914400"/>
          </a:xfrm>
          <a:prstGeom prst="rect">
            <a:avLst/>
          </a:prstGeom>
        </p:spPr>
      </p:pic>
      <p:pic>
        <p:nvPicPr>
          <p:cNvPr id="19" name="Graphic 18" descr="Lights On with solid fill">
            <a:extLst>
              <a:ext uri="{FF2B5EF4-FFF2-40B4-BE49-F238E27FC236}">
                <a16:creationId xmlns:a16="http://schemas.microsoft.com/office/drawing/2014/main" id="{5371D911-C9C1-4D36-90E8-584C1EB155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9360" y="3774744"/>
            <a:ext cx="914400" cy="914400"/>
          </a:xfrm>
          <a:prstGeom prst="rect">
            <a:avLst/>
          </a:prstGeom>
        </p:spPr>
      </p:pic>
      <p:pic>
        <p:nvPicPr>
          <p:cNvPr id="20" name="Graphic 19" descr="Lights On with solid fill">
            <a:extLst>
              <a:ext uri="{FF2B5EF4-FFF2-40B4-BE49-F238E27FC236}">
                <a16:creationId xmlns:a16="http://schemas.microsoft.com/office/drawing/2014/main" id="{AF951CE3-5331-47DE-B9A8-28D884BE1A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7887" y="5447894"/>
            <a:ext cx="914400" cy="914400"/>
          </a:xfrm>
          <a:prstGeom prst="rect">
            <a:avLst/>
          </a:prstGeom>
        </p:spPr>
      </p:pic>
      <p:pic>
        <p:nvPicPr>
          <p:cNvPr id="21" name="Graphic 20" descr="Lights On with solid fill">
            <a:extLst>
              <a:ext uri="{FF2B5EF4-FFF2-40B4-BE49-F238E27FC236}">
                <a16:creationId xmlns:a16="http://schemas.microsoft.com/office/drawing/2014/main" id="{22603A28-7101-49E6-A647-DC82EC8C26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2818" y="3543137"/>
            <a:ext cx="914400" cy="914400"/>
          </a:xfrm>
          <a:prstGeom prst="rect">
            <a:avLst/>
          </a:prstGeom>
        </p:spPr>
      </p:pic>
      <p:pic>
        <p:nvPicPr>
          <p:cNvPr id="22" name="Graphic 21" descr="Lights On with solid fill">
            <a:extLst>
              <a:ext uri="{FF2B5EF4-FFF2-40B4-BE49-F238E27FC236}">
                <a16:creationId xmlns:a16="http://schemas.microsoft.com/office/drawing/2014/main" id="{82B24540-9061-4396-A665-771A12D22F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940" y="3739033"/>
            <a:ext cx="914400" cy="914400"/>
          </a:xfrm>
          <a:prstGeom prst="rect">
            <a:avLst/>
          </a:prstGeom>
        </p:spPr>
      </p:pic>
      <p:pic>
        <p:nvPicPr>
          <p:cNvPr id="23" name="Graphic 22" descr="Lights On with solid fill">
            <a:extLst>
              <a:ext uri="{FF2B5EF4-FFF2-40B4-BE49-F238E27FC236}">
                <a16:creationId xmlns:a16="http://schemas.microsoft.com/office/drawing/2014/main" id="{0B35229D-E56D-41E9-B083-90ED13F55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7402" y="2727553"/>
            <a:ext cx="914400" cy="914400"/>
          </a:xfrm>
          <a:prstGeom prst="rect">
            <a:avLst/>
          </a:prstGeom>
        </p:spPr>
      </p:pic>
      <p:pic>
        <p:nvPicPr>
          <p:cNvPr id="24" name="Graphic 23" descr="Lights On with solid fill">
            <a:extLst>
              <a:ext uri="{FF2B5EF4-FFF2-40B4-BE49-F238E27FC236}">
                <a16:creationId xmlns:a16="http://schemas.microsoft.com/office/drawing/2014/main" id="{5CDAE206-F479-4FCC-AB51-7F4DA70FBD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6674" y="4231944"/>
            <a:ext cx="914400" cy="914400"/>
          </a:xfrm>
          <a:prstGeom prst="rect">
            <a:avLst/>
          </a:prstGeom>
        </p:spPr>
      </p:pic>
      <p:pic>
        <p:nvPicPr>
          <p:cNvPr id="25" name="Graphic 24" descr="Lights On with solid fill">
            <a:extLst>
              <a:ext uri="{FF2B5EF4-FFF2-40B4-BE49-F238E27FC236}">
                <a16:creationId xmlns:a16="http://schemas.microsoft.com/office/drawing/2014/main" id="{A04ED45F-EAD8-41D6-9ADB-5EF0CC63C7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0070" y="4774046"/>
            <a:ext cx="914400" cy="914400"/>
          </a:xfrm>
          <a:prstGeom prst="rect">
            <a:avLst/>
          </a:prstGeom>
        </p:spPr>
      </p:pic>
      <p:pic>
        <p:nvPicPr>
          <p:cNvPr id="26" name="Graphic 25" descr="Lights On with solid fill">
            <a:extLst>
              <a:ext uri="{FF2B5EF4-FFF2-40B4-BE49-F238E27FC236}">
                <a16:creationId xmlns:a16="http://schemas.microsoft.com/office/drawing/2014/main" id="{3D62B835-9F0C-4ADD-8D7C-8D909AFD70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6919" y="2105050"/>
            <a:ext cx="914400" cy="914400"/>
          </a:xfrm>
          <a:prstGeom prst="rect">
            <a:avLst/>
          </a:prstGeom>
        </p:spPr>
      </p:pic>
      <p:pic>
        <p:nvPicPr>
          <p:cNvPr id="27" name="Graphic 26" descr="Lights On with solid fill">
            <a:extLst>
              <a:ext uri="{FF2B5EF4-FFF2-40B4-BE49-F238E27FC236}">
                <a16:creationId xmlns:a16="http://schemas.microsoft.com/office/drawing/2014/main" id="{58248559-3D57-4F15-AF82-592E3BA289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44524" y="3136087"/>
            <a:ext cx="914400" cy="914400"/>
          </a:xfrm>
          <a:prstGeom prst="rect">
            <a:avLst/>
          </a:prstGeom>
        </p:spPr>
      </p:pic>
      <p:pic>
        <p:nvPicPr>
          <p:cNvPr id="28" name="Graphic 27" descr="Lights On with solid fill">
            <a:extLst>
              <a:ext uri="{FF2B5EF4-FFF2-40B4-BE49-F238E27FC236}">
                <a16:creationId xmlns:a16="http://schemas.microsoft.com/office/drawing/2014/main" id="{55DD90E3-ED84-49FD-94C4-07247BD7D6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78739" y="5037930"/>
            <a:ext cx="914400" cy="914400"/>
          </a:xfrm>
          <a:prstGeom prst="rect">
            <a:avLst/>
          </a:prstGeom>
        </p:spPr>
      </p:pic>
      <p:pic>
        <p:nvPicPr>
          <p:cNvPr id="29" name="Graphic 28" descr="Lights On with solid fill">
            <a:extLst>
              <a:ext uri="{FF2B5EF4-FFF2-40B4-BE49-F238E27FC236}">
                <a16:creationId xmlns:a16="http://schemas.microsoft.com/office/drawing/2014/main" id="{58E9377D-D124-4A9E-A80C-400F9C5FB4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5309" y="4954962"/>
            <a:ext cx="914400" cy="914400"/>
          </a:xfrm>
          <a:prstGeom prst="rect">
            <a:avLst/>
          </a:prstGeom>
        </p:spPr>
      </p:pic>
      <p:pic>
        <p:nvPicPr>
          <p:cNvPr id="30" name="Graphic 29" descr="Lights On with solid fill">
            <a:extLst>
              <a:ext uri="{FF2B5EF4-FFF2-40B4-BE49-F238E27FC236}">
                <a16:creationId xmlns:a16="http://schemas.microsoft.com/office/drawing/2014/main" id="{8189050C-AC4F-4C66-B2D1-997A736C15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6193" y="5447894"/>
            <a:ext cx="914400" cy="914400"/>
          </a:xfrm>
          <a:prstGeom prst="rect">
            <a:avLst/>
          </a:prstGeom>
        </p:spPr>
      </p:pic>
      <p:pic>
        <p:nvPicPr>
          <p:cNvPr id="31" name="Graphic 30" descr="Lights On with solid fill">
            <a:extLst>
              <a:ext uri="{FF2B5EF4-FFF2-40B4-BE49-F238E27FC236}">
                <a16:creationId xmlns:a16="http://schemas.microsoft.com/office/drawing/2014/main" id="{6F7E3E91-E7B0-4CE3-B2AC-EA160AAD7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0935" y="3670582"/>
            <a:ext cx="914400" cy="914400"/>
          </a:xfrm>
          <a:prstGeom prst="rect">
            <a:avLst/>
          </a:prstGeom>
        </p:spPr>
      </p:pic>
      <p:pic>
        <p:nvPicPr>
          <p:cNvPr id="32" name="Graphic 31" descr="Lights On with solid fill">
            <a:extLst>
              <a:ext uri="{FF2B5EF4-FFF2-40B4-BE49-F238E27FC236}">
                <a16:creationId xmlns:a16="http://schemas.microsoft.com/office/drawing/2014/main" id="{95A73288-0AF9-4E43-9F8E-B89B9A3C6C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3604" y="2976252"/>
            <a:ext cx="914400" cy="914400"/>
          </a:xfrm>
          <a:prstGeom prst="rect">
            <a:avLst/>
          </a:prstGeom>
        </p:spPr>
      </p:pic>
      <p:pic>
        <p:nvPicPr>
          <p:cNvPr id="33" name="Graphic 32" descr="Lights On with solid fill">
            <a:extLst>
              <a:ext uri="{FF2B5EF4-FFF2-40B4-BE49-F238E27FC236}">
                <a16:creationId xmlns:a16="http://schemas.microsoft.com/office/drawing/2014/main" id="{A42D570D-E70A-40F2-9927-E5DEB2A39F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0078" y="2125398"/>
            <a:ext cx="914400" cy="914400"/>
          </a:xfrm>
          <a:prstGeom prst="rect">
            <a:avLst/>
          </a:prstGeom>
        </p:spPr>
      </p:pic>
      <p:pic>
        <p:nvPicPr>
          <p:cNvPr id="34" name="Graphic 33" descr="Lights On with solid fill">
            <a:extLst>
              <a:ext uri="{FF2B5EF4-FFF2-40B4-BE49-F238E27FC236}">
                <a16:creationId xmlns:a16="http://schemas.microsoft.com/office/drawing/2014/main" id="{2BE23DDA-DB6B-4624-994A-CD365E1121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6638" y="2950071"/>
            <a:ext cx="914400" cy="914400"/>
          </a:xfrm>
          <a:prstGeom prst="rect">
            <a:avLst/>
          </a:prstGeom>
        </p:spPr>
      </p:pic>
      <p:pic>
        <p:nvPicPr>
          <p:cNvPr id="35" name="Graphic 34" descr="Lights On with solid fill">
            <a:extLst>
              <a:ext uri="{FF2B5EF4-FFF2-40B4-BE49-F238E27FC236}">
                <a16:creationId xmlns:a16="http://schemas.microsoft.com/office/drawing/2014/main" id="{56CCEE16-1772-4986-B3BE-D92CBC2D8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5038" y="5333545"/>
            <a:ext cx="914400" cy="914400"/>
          </a:xfrm>
          <a:prstGeom prst="rect">
            <a:avLst/>
          </a:prstGeom>
        </p:spPr>
      </p:pic>
      <p:pic>
        <p:nvPicPr>
          <p:cNvPr id="36" name="Graphic 35" descr="Lights On with solid fill">
            <a:extLst>
              <a:ext uri="{FF2B5EF4-FFF2-40B4-BE49-F238E27FC236}">
                <a16:creationId xmlns:a16="http://schemas.microsoft.com/office/drawing/2014/main" id="{38A68B0E-D83F-4120-8DCE-5CBE994F9D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0593" y="3459088"/>
            <a:ext cx="914400" cy="914400"/>
          </a:xfrm>
          <a:prstGeom prst="rect">
            <a:avLst/>
          </a:prstGeom>
        </p:spPr>
      </p:pic>
    </p:spTree>
    <p:extLst>
      <p:ext uri="{BB962C8B-B14F-4D97-AF65-F5344CB8AC3E}">
        <p14:creationId xmlns:p14="http://schemas.microsoft.com/office/powerpoint/2010/main" val="229759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anim calcmode="lin" valueType="num">
                                      <p:cBhvr>
                                        <p:cTn id="14" dur="250" fill="hold"/>
                                        <p:tgtEl>
                                          <p:spTgt spid="11"/>
                                        </p:tgtEl>
                                        <p:attrNameLst>
                                          <p:attrName>ppt_x</p:attrName>
                                        </p:attrNameLst>
                                      </p:cBhvr>
                                      <p:tavLst>
                                        <p:tav tm="0">
                                          <p:val>
                                            <p:strVal val="#ppt_x"/>
                                          </p:val>
                                        </p:tav>
                                        <p:tav tm="100000">
                                          <p:val>
                                            <p:strVal val="#ppt_x"/>
                                          </p:val>
                                        </p:tav>
                                      </p:tavLst>
                                    </p:anim>
                                    <p:anim calcmode="lin" valueType="num">
                                      <p:cBhvr>
                                        <p:cTn id="15" dur="25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anim calcmode="lin" valueType="num">
                                      <p:cBhvr>
                                        <p:cTn id="20" dur="250" fill="hold"/>
                                        <p:tgtEl>
                                          <p:spTgt spid="18"/>
                                        </p:tgtEl>
                                        <p:attrNameLst>
                                          <p:attrName>ppt_x</p:attrName>
                                        </p:attrNameLst>
                                      </p:cBhvr>
                                      <p:tavLst>
                                        <p:tav tm="0">
                                          <p:val>
                                            <p:strVal val="#ppt_x"/>
                                          </p:val>
                                        </p:tav>
                                        <p:tav tm="100000">
                                          <p:val>
                                            <p:strVal val="#ppt_x"/>
                                          </p:val>
                                        </p:tav>
                                      </p:tavLst>
                                    </p:anim>
                                    <p:anim calcmode="lin" valueType="num">
                                      <p:cBhvr>
                                        <p:cTn id="21" dur="25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anim calcmode="lin" valueType="num">
                                      <p:cBhvr>
                                        <p:cTn id="26" dur="250" fill="hold"/>
                                        <p:tgtEl>
                                          <p:spTgt spid="22"/>
                                        </p:tgtEl>
                                        <p:attrNameLst>
                                          <p:attrName>ppt_x</p:attrName>
                                        </p:attrNameLst>
                                      </p:cBhvr>
                                      <p:tavLst>
                                        <p:tav tm="0">
                                          <p:val>
                                            <p:strVal val="#ppt_x"/>
                                          </p:val>
                                        </p:tav>
                                        <p:tav tm="100000">
                                          <p:val>
                                            <p:strVal val="#ppt_x"/>
                                          </p:val>
                                        </p:tav>
                                      </p:tavLst>
                                    </p:anim>
                                    <p:anim calcmode="lin" valueType="num">
                                      <p:cBhvr>
                                        <p:cTn id="27" dur="25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anim calcmode="lin" valueType="num">
                                      <p:cBhvr>
                                        <p:cTn id="32" dur="250" fill="hold"/>
                                        <p:tgtEl>
                                          <p:spTgt spid="8"/>
                                        </p:tgtEl>
                                        <p:attrNameLst>
                                          <p:attrName>ppt_x</p:attrName>
                                        </p:attrNameLst>
                                      </p:cBhvr>
                                      <p:tavLst>
                                        <p:tav tm="0">
                                          <p:val>
                                            <p:strVal val="#ppt_x"/>
                                          </p:val>
                                        </p:tav>
                                        <p:tav tm="100000">
                                          <p:val>
                                            <p:strVal val="#ppt_x"/>
                                          </p:val>
                                        </p:tav>
                                      </p:tavLst>
                                    </p:anim>
                                    <p:anim calcmode="lin" valueType="num">
                                      <p:cBhvr>
                                        <p:cTn id="33" dur="25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50"/>
                                        <p:tgtEl>
                                          <p:spTgt spid="34"/>
                                        </p:tgtEl>
                                      </p:cBhvr>
                                    </p:animEffect>
                                    <p:anim calcmode="lin" valueType="num">
                                      <p:cBhvr>
                                        <p:cTn id="38" dur="250" fill="hold"/>
                                        <p:tgtEl>
                                          <p:spTgt spid="34"/>
                                        </p:tgtEl>
                                        <p:attrNameLst>
                                          <p:attrName>ppt_x</p:attrName>
                                        </p:attrNameLst>
                                      </p:cBhvr>
                                      <p:tavLst>
                                        <p:tav tm="0">
                                          <p:val>
                                            <p:strVal val="#ppt_x"/>
                                          </p:val>
                                        </p:tav>
                                        <p:tav tm="100000">
                                          <p:val>
                                            <p:strVal val="#ppt_x"/>
                                          </p:val>
                                        </p:tav>
                                      </p:tavLst>
                                    </p:anim>
                                    <p:anim calcmode="lin" valueType="num">
                                      <p:cBhvr>
                                        <p:cTn id="39" dur="25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anim calcmode="lin" valueType="num">
                                      <p:cBhvr>
                                        <p:cTn id="44" dur="250" fill="hold"/>
                                        <p:tgtEl>
                                          <p:spTgt spid="7"/>
                                        </p:tgtEl>
                                        <p:attrNameLst>
                                          <p:attrName>ppt_x</p:attrName>
                                        </p:attrNameLst>
                                      </p:cBhvr>
                                      <p:tavLst>
                                        <p:tav tm="0">
                                          <p:val>
                                            <p:strVal val="#ppt_x"/>
                                          </p:val>
                                        </p:tav>
                                        <p:tav tm="100000">
                                          <p:val>
                                            <p:strVal val="#ppt_x"/>
                                          </p:val>
                                        </p:tav>
                                      </p:tavLst>
                                    </p:anim>
                                    <p:anim calcmode="lin" valueType="num">
                                      <p:cBhvr>
                                        <p:cTn id="45" dur="25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50"/>
                                        <p:tgtEl>
                                          <p:spTgt spid="21"/>
                                        </p:tgtEl>
                                      </p:cBhvr>
                                    </p:animEffect>
                                    <p:anim calcmode="lin" valueType="num">
                                      <p:cBhvr>
                                        <p:cTn id="50" dur="250" fill="hold"/>
                                        <p:tgtEl>
                                          <p:spTgt spid="21"/>
                                        </p:tgtEl>
                                        <p:attrNameLst>
                                          <p:attrName>ppt_x</p:attrName>
                                        </p:attrNameLst>
                                      </p:cBhvr>
                                      <p:tavLst>
                                        <p:tav tm="0">
                                          <p:val>
                                            <p:strVal val="#ppt_x"/>
                                          </p:val>
                                        </p:tav>
                                        <p:tav tm="100000">
                                          <p:val>
                                            <p:strVal val="#ppt_x"/>
                                          </p:val>
                                        </p:tav>
                                      </p:tavLst>
                                    </p:anim>
                                    <p:anim calcmode="lin" valueType="num">
                                      <p:cBhvr>
                                        <p:cTn id="51" dur="250" fill="hold"/>
                                        <p:tgtEl>
                                          <p:spTgt spid="21"/>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50"/>
                                        <p:tgtEl>
                                          <p:spTgt spid="19"/>
                                        </p:tgtEl>
                                      </p:cBhvr>
                                    </p:animEffect>
                                    <p:anim calcmode="lin" valueType="num">
                                      <p:cBhvr>
                                        <p:cTn id="56" dur="250" fill="hold"/>
                                        <p:tgtEl>
                                          <p:spTgt spid="19"/>
                                        </p:tgtEl>
                                        <p:attrNameLst>
                                          <p:attrName>ppt_x</p:attrName>
                                        </p:attrNameLst>
                                      </p:cBhvr>
                                      <p:tavLst>
                                        <p:tav tm="0">
                                          <p:val>
                                            <p:strVal val="#ppt_x"/>
                                          </p:val>
                                        </p:tav>
                                        <p:tav tm="100000">
                                          <p:val>
                                            <p:strVal val="#ppt_x"/>
                                          </p:val>
                                        </p:tav>
                                      </p:tavLst>
                                    </p:anim>
                                    <p:anim calcmode="lin" valueType="num">
                                      <p:cBhvr>
                                        <p:cTn id="57" dur="25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anim calcmode="lin" valueType="num">
                                      <p:cBhvr>
                                        <p:cTn id="62" dur="250" fill="hold"/>
                                        <p:tgtEl>
                                          <p:spTgt spid="25"/>
                                        </p:tgtEl>
                                        <p:attrNameLst>
                                          <p:attrName>ppt_x</p:attrName>
                                        </p:attrNameLst>
                                      </p:cBhvr>
                                      <p:tavLst>
                                        <p:tav tm="0">
                                          <p:val>
                                            <p:strVal val="#ppt_x"/>
                                          </p:val>
                                        </p:tav>
                                        <p:tav tm="100000">
                                          <p:val>
                                            <p:strVal val="#ppt_x"/>
                                          </p:val>
                                        </p:tav>
                                      </p:tavLst>
                                    </p:anim>
                                    <p:anim calcmode="lin" valueType="num">
                                      <p:cBhvr>
                                        <p:cTn id="63" dur="250" fill="hold"/>
                                        <p:tgtEl>
                                          <p:spTgt spid="2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250"/>
                                        <p:tgtEl>
                                          <p:spTgt spid="20"/>
                                        </p:tgtEl>
                                      </p:cBhvr>
                                    </p:animEffect>
                                    <p:anim calcmode="lin" valueType="num">
                                      <p:cBhvr>
                                        <p:cTn id="68" dur="250" fill="hold"/>
                                        <p:tgtEl>
                                          <p:spTgt spid="20"/>
                                        </p:tgtEl>
                                        <p:attrNameLst>
                                          <p:attrName>ppt_x</p:attrName>
                                        </p:attrNameLst>
                                      </p:cBhvr>
                                      <p:tavLst>
                                        <p:tav tm="0">
                                          <p:val>
                                            <p:strVal val="#ppt_x"/>
                                          </p:val>
                                        </p:tav>
                                        <p:tav tm="100000">
                                          <p:val>
                                            <p:strVal val="#ppt_x"/>
                                          </p:val>
                                        </p:tav>
                                      </p:tavLst>
                                    </p:anim>
                                    <p:anim calcmode="lin" valueType="num">
                                      <p:cBhvr>
                                        <p:cTn id="69" dur="250" fill="hold"/>
                                        <p:tgtEl>
                                          <p:spTgt spid="20"/>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250"/>
                                        <p:tgtEl>
                                          <p:spTgt spid="24"/>
                                        </p:tgtEl>
                                      </p:cBhvr>
                                    </p:animEffect>
                                    <p:anim calcmode="lin" valueType="num">
                                      <p:cBhvr>
                                        <p:cTn id="74" dur="250" fill="hold"/>
                                        <p:tgtEl>
                                          <p:spTgt spid="24"/>
                                        </p:tgtEl>
                                        <p:attrNameLst>
                                          <p:attrName>ppt_x</p:attrName>
                                        </p:attrNameLst>
                                      </p:cBhvr>
                                      <p:tavLst>
                                        <p:tav tm="0">
                                          <p:val>
                                            <p:strVal val="#ppt_x"/>
                                          </p:val>
                                        </p:tav>
                                        <p:tav tm="100000">
                                          <p:val>
                                            <p:strVal val="#ppt_x"/>
                                          </p:val>
                                        </p:tav>
                                      </p:tavLst>
                                    </p:anim>
                                    <p:anim calcmode="lin" valueType="num">
                                      <p:cBhvr>
                                        <p:cTn id="75" dur="250" fill="hold"/>
                                        <p:tgtEl>
                                          <p:spTgt spid="24"/>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250"/>
                                        <p:tgtEl>
                                          <p:spTgt spid="10"/>
                                        </p:tgtEl>
                                      </p:cBhvr>
                                    </p:animEffect>
                                    <p:anim calcmode="lin" valueType="num">
                                      <p:cBhvr>
                                        <p:cTn id="80" dur="250" fill="hold"/>
                                        <p:tgtEl>
                                          <p:spTgt spid="10"/>
                                        </p:tgtEl>
                                        <p:attrNameLst>
                                          <p:attrName>ppt_x</p:attrName>
                                        </p:attrNameLst>
                                      </p:cBhvr>
                                      <p:tavLst>
                                        <p:tav tm="0">
                                          <p:val>
                                            <p:strVal val="#ppt_x"/>
                                          </p:val>
                                        </p:tav>
                                        <p:tav tm="100000">
                                          <p:val>
                                            <p:strVal val="#ppt_x"/>
                                          </p:val>
                                        </p:tav>
                                      </p:tavLst>
                                    </p:anim>
                                    <p:anim calcmode="lin" valueType="num">
                                      <p:cBhvr>
                                        <p:cTn id="81" dur="250" fill="hold"/>
                                        <p:tgtEl>
                                          <p:spTgt spid="10"/>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nodeType="after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250"/>
                                        <p:tgtEl>
                                          <p:spTgt spid="30"/>
                                        </p:tgtEl>
                                      </p:cBhvr>
                                    </p:animEffect>
                                    <p:anim calcmode="lin" valueType="num">
                                      <p:cBhvr>
                                        <p:cTn id="86" dur="250" fill="hold"/>
                                        <p:tgtEl>
                                          <p:spTgt spid="30"/>
                                        </p:tgtEl>
                                        <p:attrNameLst>
                                          <p:attrName>ppt_x</p:attrName>
                                        </p:attrNameLst>
                                      </p:cBhvr>
                                      <p:tavLst>
                                        <p:tav tm="0">
                                          <p:val>
                                            <p:strVal val="#ppt_x"/>
                                          </p:val>
                                        </p:tav>
                                        <p:tav tm="100000">
                                          <p:val>
                                            <p:strVal val="#ppt_x"/>
                                          </p:val>
                                        </p:tav>
                                      </p:tavLst>
                                    </p:anim>
                                    <p:anim calcmode="lin" valueType="num">
                                      <p:cBhvr>
                                        <p:cTn id="87" dur="250" fill="hold"/>
                                        <p:tgtEl>
                                          <p:spTgt spid="30"/>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250"/>
                                        <p:tgtEl>
                                          <p:spTgt spid="12"/>
                                        </p:tgtEl>
                                      </p:cBhvr>
                                    </p:animEffect>
                                    <p:anim calcmode="lin" valueType="num">
                                      <p:cBhvr>
                                        <p:cTn id="92" dur="250" fill="hold"/>
                                        <p:tgtEl>
                                          <p:spTgt spid="12"/>
                                        </p:tgtEl>
                                        <p:attrNameLst>
                                          <p:attrName>ppt_x</p:attrName>
                                        </p:attrNameLst>
                                      </p:cBhvr>
                                      <p:tavLst>
                                        <p:tav tm="0">
                                          <p:val>
                                            <p:strVal val="#ppt_x"/>
                                          </p:val>
                                        </p:tav>
                                        <p:tav tm="100000">
                                          <p:val>
                                            <p:strVal val="#ppt_x"/>
                                          </p:val>
                                        </p:tav>
                                      </p:tavLst>
                                    </p:anim>
                                    <p:anim calcmode="lin" valueType="num">
                                      <p:cBhvr>
                                        <p:cTn id="93" dur="250" fill="hold"/>
                                        <p:tgtEl>
                                          <p:spTgt spid="12"/>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250"/>
                                        <p:tgtEl>
                                          <p:spTgt spid="36"/>
                                        </p:tgtEl>
                                      </p:cBhvr>
                                    </p:animEffect>
                                    <p:anim calcmode="lin" valueType="num">
                                      <p:cBhvr>
                                        <p:cTn id="98" dur="250" fill="hold"/>
                                        <p:tgtEl>
                                          <p:spTgt spid="36"/>
                                        </p:tgtEl>
                                        <p:attrNameLst>
                                          <p:attrName>ppt_x</p:attrName>
                                        </p:attrNameLst>
                                      </p:cBhvr>
                                      <p:tavLst>
                                        <p:tav tm="0">
                                          <p:val>
                                            <p:strVal val="#ppt_x"/>
                                          </p:val>
                                        </p:tav>
                                        <p:tav tm="100000">
                                          <p:val>
                                            <p:strVal val="#ppt_x"/>
                                          </p:val>
                                        </p:tav>
                                      </p:tavLst>
                                    </p:anim>
                                    <p:anim calcmode="lin" valueType="num">
                                      <p:cBhvr>
                                        <p:cTn id="99" dur="250" fill="hold"/>
                                        <p:tgtEl>
                                          <p:spTgt spid="36"/>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2" presetClass="entr" presetSubtype="0" fill="hold"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250"/>
                                        <p:tgtEl>
                                          <p:spTgt spid="15"/>
                                        </p:tgtEl>
                                      </p:cBhvr>
                                    </p:animEffect>
                                    <p:anim calcmode="lin" valueType="num">
                                      <p:cBhvr>
                                        <p:cTn id="104" dur="250" fill="hold"/>
                                        <p:tgtEl>
                                          <p:spTgt spid="15"/>
                                        </p:tgtEl>
                                        <p:attrNameLst>
                                          <p:attrName>ppt_x</p:attrName>
                                        </p:attrNameLst>
                                      </p:cBhvr>
                                      <p:tavLst>
                                        <p:tav tm="0">
                                          <p:val>
                                            <p:strVal val="#ppt_x"/>
                                          </p:val>
                                        </p:tav>
                                        <p:tav tm="100000">
                                          <p:val>
                                            <p:strVal val="#ppt_x"/>
                                          </p:val>
                                        </p:tav>
                                      </p:tavLst>
                                    </p:anim>
                                    <p:anim calcmode="lin" valueType="num">
                                      <p:cBhvr>
                                        <p:cTn id="105" dur="250" fill="hold"/>
                                        <p:tgtEl>
                                          <p:spTgt spid="15"/>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2" presetClass="entr" presetSubtype="0"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250"/>
                                        <p:tgtEl>
                                          <p:spTgt spid="35"/>
                                        </p:tgtEl>
                                      </p:cBhvr>
                                    </p:animEffect>
                                    <p:anim calcmode="lin" valueType="num">
                                      <p:cBhvr>
                                        <p:cTn id="110" dur="250" fill="hold"/>
                                        <p:tgtEl>
                                          <p:spTgt spid="35"/>
                                        </p:tgtEl>
                                        <p:attrNameLst>
                                          <p:attrName>ppt_x</p:attrName>
                                        </p:attrNameLst>
                                      </p:cBhvr>
                                      <p:tavLst>
                                        <p:tav tm="0">
                                          <p:val>
                                            <p:strVal val="#ppt_x"/>
                                          </p:val>
                                        </p:tav>
                                        <p:tav tm="100000">
                                          <p:val>
                                            <p:strVal val="#ppt_x"/>
                                          </p:val>
                                        </p:tav>
                                      </p:tavLst>
                                    </p:anim>
                                    <p:anim calcmode="lin" valueType="num">
                                      <p:cBhvr>
                                        <p:cTn id="111" dur="250" fill="hold"/>
                                        <p:tgtEl>
                                          <p:spTgt spid="35"/>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2" presetClass="entr" presetSubtype="0" fill="hold"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250"/>
                                        <p:tgtEl>
                                          <p:spTgt spid="9"/>
                                        </p:tgtEl>
                                      </p:cBhvr>
                                    </p:animEffect>
                                    <p:anim calcmode="lin" valueType="num">
                                      <p:cBhvr>
                                        <p:cTn id="116" dur="250" fill="hold"/>
                                        <p:tgtEl>
                                          <p:spTgt spid="9"/>
                                        </p:tgtEl>
                                        <p:attrNameLst>
                                          <p:attrName>ppt_x</p:attrName>
                                        </p:attrNameLst>
                                      </p:cBhvr>
                                      <p:tavLst>
                                        <p:tav tm="0">
                                          <p:val>
                                            <p:strVal val="#ppt_x"/>
                                          </p:val>
                                        </p:tav>
                                        <p:tav tm="100000">
                                          <p:val>
                                            <p:strVal val="#ppt_x"/>
                                          </p:val>
                                        </p:tav>
                                      </p:tavLst>
                                    </p:anim>
                                    <p:anim calcmode="lin" valueType="num">
                                      <p:cBhvr>
                                        <p:cTn id="117" dur="250" fill="hold"/>
                                        <p:tgtEl>
                                          <p:spTgt spid="9"/>
                                        </p:tgtEl>
                                        <p:attrNameLst>
                                          <p:attrName>ppt_y</p:attrName>
                                        </p:attrNameLst>
                                      </p:cBhvr>
                                      <p:tavLst>
                                        <p:tav tm="0">
                                          <p:val>
                                            <p:strVal val="#ppt_y+.1"/>
                                          </p:val>
                                        </p:tav>
                                        <p:tav tm="100000">
                                          <p:val>
                                            <p:strVal val="#ppt_y"/>
                                          </p:val>
                                        </p:tav>
                                      </p:tavLst>
                                    </p:anim>
                                  </p:childTnLst>
                                </p:cTn>
                              </p:par>
                            </p:childTnLst>
                          </p:cTn>
                        </p:par>
                        <p:par>
                          <p:cTn id="118" fill="hold">
                            <p:stCondLst>
                              <p:cond delay="4750"/>
                            </p:stCondLst>
                            <p:childTnLst>
                              <p:par>
                                <p:cTn id="119" presetID="42" presetClass="entr" presetSubtype="0" fill="hold"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250"/>
                                        <p:tgtEl>
                                          <p:spTgt spid="28"/>
                                        </p:tgtEl>
                                      </p:cBhvr>
                                    </p:animEffect>
                                    <p:anim calcmode="lin" valueType="num">
                                      <p:cBhvr>
                                        <p:cTn id="122" dur="250" fill="hold"/>
                                        <p:tgtEl>
                                          <p:spTgt spid="28"/>
                                        </p:tgtEl>
                                        <p:attrNameLst>
                                          <p:attrName>ppt_x</p:attrName>
                                        </p:attrNameLst>
                                      </p:cBhvr>
                                      <p:tavLst>
                                        <p:tav tm="0">
                                          <p:val>
                                            <p:strVal val="#ppt_x"/>
                                          </p:val>
                                        </p:tav>
                                        <p:tav tm="100000">
                                          <p:val>
                                            <p:strVal val="#ppt_x"/>
                                          </p:val>
                                        </p:tav>
                                      </p:tavLst>
                                    </p:anim>
                                    <p:anim calcmode="lin" valueType="num">
                                      <p:cBhvr>
                                        <p:cTn id="123" dur="250" fill="hold"/>
                                        <p:tgtEl>
                                          <p:spTgt spid="28"/>
                                        </p:tgtEl>
                                        <p:attrNameLst>
                                          <p:attrName>ppt_y</p:attrName>
                                        </p:attrNameLst>
                                      </p:cBhvr>
                                      <p:tavLst>
                                        <p:tav tm="0">
                                          <p:val>
                                            <p:strVal val="#ppt_y+.1"/>
                                          </p:val>
                                        </p:tav>
                                        <p:tav tm="100000">
                                          <p:val>
                                            <p:strVal val="#ppt_y"/>
                                          </p:val>
                                        </p:tav>
                                      </p:tavLst>
                                    </p:anim>
                                  </p:childTnLst>
                                </p:cTn>
                              </p:par>
                            </p:childTnLst>
                          </p:cTn>
                        </p:par>
                        <p:par>
                          <p:cTn id="124" fill="hold">
                            <p:stCondLst>
                              <p:cond delay="5000"/>
                            </p:stCondLst>
                            <p:childTnLst>
                              <p:par>
                                <p:cTn id="125" presetID="42" presetClass="entr" presetSubtype="0" fill="hold" nodeType="after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250"/>
                                        <p:tgtEl>
                                          <p:spTgt spid="31"/>
                                        </p:tgtEl>
                                      </p:cBhvr>
                                    </p:animEffect>
                                    <p:anim calcmode="lin" valueType="num">
                                      <p:cBhvr>
                                        <p:cTn id="128" dur="250" fill="hold"/>
                                        <p:tgtEl>
                                          <p:spTgt spid="31"/>
                                        </p:tgtEl>
                                        <p:attrNameLst>
                                          <p:attrName>ppt_x</p:attrName>
                                        </p:attrNameLst>
                                      </p:cBhvr>
                                      <p:tavLst>
                                        <p:tav tm="0">
                                          <p:val>
                                            <p:strVal val="#ppt_x"/>
                                          </p:val>
                                        </p:tav>
                                        <p:tav tm="100000">
                                          <p:val>
                                            <p:strVal val="#ppt_x"/>
                                          </p:val>
                                        </p:tav>
                                      </p:tavLst>
                                    </p:anim>
                                    <p:anim calcmode="lin" valueType="num">
                                      <p:cBhvr>
                                        <p:cTn id="129" dur="250" fill="hold"/>
                                        <p:tgtEl>
                                          <p:spTgt spid="31"/>
                                        </p:tgtEl>
                                        <p:attrNameLst>
                                          <p:attrName>ppt_y</p:attrName>
                                        </p:attrNameLst>
                                      </p:cBhvr>
                                      <p:tavLst>
                                        <p:tav tm="0">
                                          <p:val>
                                            <p:strVal val="#ppt_y+.1"/>
                                          </p:val>
                                        </p:tav>
                                        <p:tav tm="100000">
                                          <p:val>
                                            <p:strVal val="#ppt_y"/>
                                          </p:val>
                                        </p:tav>
                                      </p:tavLst>
                                    </p:anim>
                                  </p:childTnLst>
                                </p:cTn>
                              </p:par>
                            </p:childTnLst>
                          </p:cTn>
                        </p:par>
                        <p:par>
                          <p:cTn id="130" fill="hold">
                            <p:stCondLst>
                              <p:cond delay="5250"/>
                            </p:stCondLst>
                            <p:childTnLst>
                              <p:par>
                                <p:cTn id="131" presetID="42" presetClass="entr" presetSubtype="0" fill="hold" nodeType="after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250"/>
                                        <p:tgtEl>
                                          <p:spTgt spid="26"/>
                                        </p:tgtEl>
                                      </p:cBhvr>
                                    </p:animEffect>
                                    <p:anim calcmode="lin" valueType="num">
                                      <p:cBhvr>
                                        <p:cTn id="134" dur="250" fill="hold"/>
                                        <p:tgtEl>
                                          <p:spTgt spid="26"/>
                                        </p:tgtEl>
                                        <p:attrNameLst>
                                          <p:attrName>ppt_x</p:attrName>
                                        </p:attrNameLst>
                                      </p:cBhvr>
                                      <p:tavLst>
                                        <p:tav tm="0">
                                          <p:val>
                                            <p:strVal val="#ppt_x"/>
                                          </p:val>
                                        </p:tav>
                                        <p:tav tm="100000">
                                          <p:val>
                                            <p:strVal val="#ppt_x"/>
                                          </p:val>
                                        </p:tav>
                                      </p:tavLst>
                                    </p:anim>
                                    <p:anim calcmode="lin" valueType="num">
                                      <p:cBhvr>
                                        <p:cTn id="135" dur="250" fill="hold"/>
                                        <p:tgtEl>
                                          <p:spTgt spid="26"/>
                                        </p:tgtEl>
                                        <p:attrNameLst>
                                          <p:attrName>ppt_y</p:attrName>
                                        </p:attrNameLst>
                                      </p:cBhvr>
                                      <p:tavLst>
                                        <p:tav tm="0">
                                          <p:val>
                                            <p:strVal val="#ppt_y+.1"/>
                                          </p:val>
                                        </p:tav>
                                        <p:tav tm="100000">
                                          <p:val>
                                            <p:strVal val="#ppt_y"/>
                                          </p:val>
                                        </p:tav>
                                      </p:tavLst>
                                    </p:anim>
                                  </p:childTnLst>
                                </p:cTn>
                              </p:par>
                            </p:childTnLst>
                          </p:cTn>
                        </p:par>
                        <p:par>
                          <p:cTn id="136" fill="hold">
                            <p:stCondLst>
                              <p:cond delay="5500"/>
                            </p:stCondLst>
                            <p:childTnLst>
                              <p:par>
                                <p:cTn id="137" presetID="42" presetClass="entr" presetSubtype="0" fill="hold" nodeType="after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fade">
                                      <p:cBhvr>
                                        <p:cTn id="139" dur="250"/>
                                        <p:tgtEl>
                                          <p:spTgt spid="13"/>
                                        </p:tgtEl>
                                      </p:cBhvr>
                                    </p:animEffect>
                                    <p:anim calcmode="lin" valueType="num">
                                      <p:cBhvr>
                                        <p:cTn id="140" dur="250" fill="hold"/>
                                        <p:tgtEl>
                                          <p:spTgt spid="13"/>
                                        </p:tgtEl>
                                        <p:attrNameLst>
                                          <p:attrName>ppt_x</p:attrName>
                                        </p:attrNameLst>
                                      </p:cBhvr>
                                      <p:tavLst>
                                        <p:tav tm="0">
                                          <p:val>
                                            <p:strVal val="#ppt_x"/>
                                          </p:val>
                                        </p:tav>
                                        <p:tav tm="100000">
                                          <p:val>
                                            <p:strVal val="#ppt_x"/>
                                          </p:val>
                                        </p:tav>
                                      </p:tavLst>
                                    </p:anim>
                                    <p:anim calcmode="lin" valueType="num">
                                      <p:cBhvr>
                                        <p:cTn id="141" dur="250" fill="hold"/>
                                        <p:tgtEl>
                                          <p:spTgt spid="13"/>
                                        </p:tgtEl>
                                        <p:attrNameLst>
                                          <p:attrName>ppt_y</p:attrName>
                                        </p:attrNameLst>
                                      </p:cBhvr>
                                      <p:tavLst>
                                        <p:tav tm="0">
                                          <p:val>
                                            <p:strVal val="#ppt_y+.1"/>
                                          </p:val>
                                        </p:tav>
                                        <p:tav tm="100000">
                                          <p:val>
                                            <p:strVal val="#ppt_y"/>
                                          </p:val>
                                        </p:tav>
                                      </p:tavLst>
                                    </p:anim>
                                  </p:childTnLst>
                                </p:cTn>
                              </p:par>
                            </p:childTnLst>
                          </p:cTn>
                        </p:par>
                        <p:par>
                          <p:cTn id="142" fill="hold">
                            <p:stCondLst>
                              <p:cond delay="5750"/>
                            </p:stCondLst>
                            <p:childTnLst>
                              <p:par>
                                <p:cTn id="143" presetID="42" presetClass="entr" presetSubtype="0" fill="hold" nodeType="after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fade">
                                      <p:cBhvr>
                                        <p:cTn id="145" dur="250"/>
                                        <p:tgtEl>
                                          <p:spTgt spid="23"/>
                                        </p:tgtEl>
                                      </p:cBhvr>
                                    </p:animEffect>
                                    <p:anim calcmode="lin" valueType="num">
                                      <p:cBhvr>
                                        <p:cTn id="146" dur="250" fill="hold"/>
                                        <p:tgtEl>
                                          <p:spTgt spid="23"/>
                                        </p:tgtEl>
                                        <p:attrNameLst>
                                          <p:attrName>ppt_x</p:attrName>
                                        </p:attrNameLst>
                                      </p:cBhvr>
                                      <p:tavLst>
                                        <p:tav tm="0">
                                          <p:val>
                                            <p:strVal val="#ppt_x"/>
                                          </p:val>
                                        </p:tav>
                                        <p:tav tm="100000">
                                          <p:val>
                                            <p:strVal val="#ppt_x"/>
                                          </p:val>
                                        </p:tav>
                                      </p:tavLst>
                                    </p:anim>
                                    <p:anim calcmode="lin" valueType="num">
                                      <p:cBhvr>
                                        <p:cTn id="147" dur="250" fill="hold"/>
                                        <p:tgtEl>
                                          <p:spTgt spid="23"/>
                                        </p:tgtEl>
                                        <p:attrNameLst>
                                          <p:attrName>ppt_y</p:attrName>
                                        </p:attrNameLst>
                                      </p:cBhvr>
                                      <p:tavLst>
                                        <p:tav tm="0">
                                          <p:val>
                                            <p:strVal val="#ppt_y+.1"/>
                                          </p:val>
                                        </p:tav>
                                        <p:tav tm="100000">
                                          <p:val>
                                            <p:strVal val="#ppt_y"/>
                                          </p:val>
                                        </p:tav>
                                      </p:tavLst>
                                    </p:anim>
                                  </p:childTnLst>
                                </p:cTn>
                              </p:par>
                            </p:childTnLst>
                          </p:cTn>
                        </p:par>
                        <p:par>
                          <p:cTn id="148" fill="hold">
                            <p:stCondLst>
                              <p:cond delay="6000"/>
                            </p:stCondLst>
                            <p:childTnLst>
                              <p:par>
                                <p:cTn id="149" presetID="42" presetClass="entr" presetSubtype="0" fill="hold"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250"/>
                                        <p:tgtEl>
                                          <p:spTgt spid="32"/>
                                        </p:tgtEl>
                                      </p:cBhvr>
                                    </p:animEffect>
                                    <p:anim calcmode="lin" valueType="num">
                                      <p:cBhvr>
                                        <p:cTn id="152" dur="250" fill="hold"/>
                                        <p:tgtEl>
                                          <p:spTgt spid="32"/>
                                        </p:tgtEl>
                                        <p:attrNameLst>
                                          <p:attrName>ppt_x</p:attrName>
                                        </p:attrNameLst>
                                      </p:cBhvr>
                                      <p:tavLst>
                                        <p:tav tm="0">
                                          <p:val>
                                            <p:strVal val="#ppt_x"/>
                                          </p:val>
                                        </p:tav>
                                        <p:tav tm="100000">
                                          <p:val>
                                            <p:strVal val="#ppt_x"/>
                                          </p:val>
                                        </p:tav>
                                      </p:tavLst>
                                    </p:anim>
                                    <p:anim calcmode="lin" valueType="num">
                                      <p:cBhvr>
                                        <p:cTn id="153" dur="250" fill="hold"/>
                                        <p:tgtEl>
                                          <p:spTgt spid="32"/>
                                        </p:tgtEl>
                                        <p:attrNameLst>
                                          <p:attrName>ppt_y</p:attrName>
                                        </p:attrNameLst>
                                      </p:cBhvr>
                                      <p:tavLst>
                                        <p:tav tm="0">
                                          <p:val>
                                            <p:strVal val="#ppt_y+.1"/>
                                          </p:val>
                                        </p:tav>
                                        <p:tav tm="100000">
                                          <p:val>
                                            <p:strVal val="#ppt_y"/>
                                          </p:val>
                                        </p:tav>
                                      </p:tavLst>
                                    </p:anim>
                                  </p:childTnLst>
                                </p:cTn>
                              </p:par>
                            </p:childTnLst>
                          </p:cTn>
                        </p:par>
                        <p:par>
                          <p:cTn id="154" fill="hold">
                            <p:stCondLst>
                              <p:cond delay="6250"/>
                            </p:stCondLst>
                            <p:childTnLst>
                              <p:par>
                                <p:cTn id="155" presetID="42" presetClass="entr" presetSubtype="0" fill="hold" nodeType="afterEffect">
                                  <p:stCondLst>
                                    <p:cond delay="0"/>
                                  </p:stCondLst>
                                  <p:childTnLst>
                                    <p:set>
                                      <p:cBhvr>
                                        <p:cTn id="156" dur="1" fill="hold">
                                          <p:stCondLst>
                                            <p:cond delay="0"/>
                                          </p:stCondLst>
                                        </p:cTn>
                                        <p:tgtEl>
                                          <p:spTgt spid="14"/>
                                        </p:tgtEl>
                                        <p:attrNameLst>
                                          <p:attrName>style.visibility</p:attrName>
                                        </p:attrNameLst>
                                      </p:cBhvr>
                                      <p:to>
                                        <p:strVal val="visible"/>
                                      </p:to>
                                    </p:set>
                                    <p:animEffect transition="in" filter="fade">
                                      <p:cBhvr>
                                        <p:cTn id="157" dur="250"/>
                                        <p:tgtEl>
                                          <p:spTgt spid="14"/>
                                        </p:tgtEl>
                                      </p:cBhvr>
                                    </p:animEffect>
                                    <p:anim calcmode="lin" valueType="num">
                                      <p:cBhvr>
                                        <p:cTn id="158" dur="250" fill="hold"/>
                                        <p:tgtEl>
                                          <p:spTgt spid="14"/>
                                        </p:tgtEl>
                                        <p:attrNameLst>
                                          <p:attrName>ppt_x</p:attrName>
                                        </p:attrNameLst>
                                      </p:cBhvr>
                                      <p:tavLst>
                                        <p:tav tm="0">
                                          <p:val>
                                            <p:strVal val="#ppt_x"/>
                                          </p:val>
                                        </p:tav>
                                        <p:tav tm="100000">
                                          <p:val>
                                            <p:strVal val="#ppt_x"/>
                                          </p:val>
                                        </p:tav>
                                      </p:tavLst>
                                    </p:anim>
                                    <p:anim calcmode="lin" valueType="num">
                                      <p:cBhvr>
                                        <p:cTn id="159" dur="250" fill="hold"/>
                                        <p:tgtEl>
                                          <p:spTgt spid="14"/>
                                        </p:tgtEl>
                                        <p:attrNameLst>
                                          <p:attrName>ppt_y</p:attrName>
                                        </p:attrNameLst>
                                      </p:cBhvr>
                                      <p:tavLst>
                                        <p:tav tm="0">
                                          <p:val>
                                            <p:strVal val="#ppt_y+.1"/>
                                          </p:val>
                                        </p:tav>
                                        <p:tav tm="100000">
                                          <p:val>
                                            <p:strVal val="#ppt_y"/>
                                          </p:val>
                                        </p:tav>
                                      </p:tavLst>
                                    </p:anim>
                                  </p:childTnLst>
                                </p:cTn>
                              </p:par>
                            </p:childTnLst>
                          </p:cTn>
                        </p:par>
                        <p:par>
                          <p:cTn id="160" fill="hold">
                            <p:stCondLst>
                              <p:cond delay="6500"/>
                            </p:stCondLst>
                            <p:childTnLst>
                              <p:par>
                                <p:cTn id="161" presetID="42" presetClass="entr" presetSubtype="0" fill="hold" nodeType="after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250"/>
                                        <p:tgtEl>
                                          <p:spTgt spid="29"/>
                                        </p:tgtEl>
                                      </p:cBhvr>
                                    </p:animEffect>
                                    <p:anim calcmode="lin" valueType="num">
                                      <p:cBhvr>
                                        <p:cTn id="164" dur="250" fill="hold"/>
                                        <p:tgtEl>
                                          <p:spTgt spid="29"/>
                                        </p:tgtEl>
                                        <p:attrNameLst>
                                          <p:attrName>ppt_x</p:attrName>
                                        </p:attrNameLst>
                                      </p:cBhvr>
                                      <p:tavLst>
                                        <p:tav tm="0">
                                          <p:val>
                                            <p:strVal val="#ppt_x"/>
                                          </p:val>
                                        </p:tav>
                                        <p:tav tm="100000">
                                          <p:val>
                                            <p:strVal val="#ppt_x"/>
                                          </p:val>
                                        </p:tav>
                                      </p:tavLst>
                                    </p:anim>
                                    <p:anim calcmode="lin" valueType="num">
                                      <p:cBhvr>
                                        <p:cTn id="165" dur="250" fill="hold"/>
                                        <p:tgtEl>
                                          <p:spTgt spid="29"/>
                                        </p:tgtEl>
                                        <p:attrNameLst>
                                          <p:attrName>ppt_y</p:attrName>
                                        </p:attrNameLst>
                                      </p:cBhvr>
                                      <p:tavLst>
                                        <p:tav tm="0">
                                          <p:val>
                                            <p:strVal val="#ppt_y+.1"/>
                                          </p:val>
                                        </p:tav>
                                        <p:tav tm="100000">
                                          <p:val>
                                            <p:strVal val="#ppt_y"/>
                                          </p:val>
                                        </p:tav>
                                      </p:tavLst>
                                    </p:anim>
                                  </p:childTnLst>
                                </p:cTn>
                              </p:par>
                            </p:childTnLst>
                          </p:cTn>
                        </p:par>
                        <p:par>
                          <p:cTn id="166" fill="hold">
                            <p:stCondLst>
                              <p:cond delay="6750"/>
                            </p:stCondLst>
                            <p:childTnLst>
                              <p:par>
                                <p:cTn id="167" presetID="42" presetClass="entr" presetSubtype="0" fill="hold" nodeType="afterEffect">
                                  <p:stCondLst>
                                    <p:cond delay="0"/>
                                  </p:stCondLst>
                                  <p:childTnLst>
                                    <p:set>
                                      <p:cBhvr>
                                        <p:cTn id="168" dur="1" fill="hold">
                                          <p:stCondLst>
                                            <p:cond delay="0"/>
                                          </p:stCondLst>
                                        </p:cTn>
                                        <p:tgtEl>
                                          <p:spTgt spid="27"/>
                                        </p:tgtEl>
                                        <p:attrNameLst>
                                          <p:attrName>style.visibility</p:attrName>
                                        </p:attrNameLst>
                                      </p:cBhvr>
                                      <p:to>
                                        <p:strVal val="visible"/>
                                      </p:to>
                                    </p:set>
                                    <p:animEffect transition="in" filter="fade">
                                      <p:cBhvr>
                                        <p:cTn id="169" dur="250"/>
                                        <p:tgtEl>
                                          <p:spTgt spid="27"/>
                                        </p:tgtEl>
                                      </p:cBhvr>
                                    </p:animEffect>
                                    <p:anim calcmode="lin" valueType="num">
                                      <p:cBhvr>
                                        <p:cTn id="170" dur="250" fill="hold"/>
                                        <p:tgtEl>
                                          <p:spTgt spid="27"/>
                                        </p:tgtEl>
                                        <p:attrNameLst>
                                          <p:attrName>ppt_x</p:attrName>
                                        </p:attrNameLst>
                                      </p:cBhvr>
                                      <p:tavLst>
                                        <p:tav tm="0">
                                          <p:val>
                                            <p:strVal val="#ppt_x"/>
                                          </p:val>
                                        </p:tav>
                                        <p:tav tm="100000">
                                          <p:val>
                                            <p:strVal val="#ppt_x"/>
                                          </p:val>
                                        </p:tav>
                                      </p:tavLst>
                                    </p:anim>
                                    <p:anim calcmode="lin" valueType="num">
                                      <p:cBhvr>
                                        <p:cTn id="171" dur="250" fill="hold"/>
                                        <p:tgtEl>
                                          <p:spTgt spid="27"/>
                                        </p:tgtEl>
                                        <p:attrNameLst>
                                          <p:attrName>ppt_y</p:attrName>
                                        </p:attrNameLst>
                                      </p:cBhvr>
                                      <p:tavLst>
                                        <p:tav tm="0">
                                          <p:val>
                                            <p:strVal val="#ppt_y+.1"/>
                                          </p:val>
                                        </p:tav>
                                        <p:tav tm="100000">
                                          <p:val>
                                            <p:strVal val="#ppt_y"/>
                                          </p:val>
                                        </p:tav>
                                      </p:tavLst>
                                    </p:anim>
                                  </p:childTnLst>
                                </p:cTn>
                              </p:par>
                            </p:childTnLst>
                          </p:cTn>
                        </p:par>
                        <p:par>
                          <p:cTn id="172" fill="hold">
                            <p:stCondLst>
                              <p:cond delay="7000"/>
                            </p:stCondLst>
                            <p:childTnLst>
                              <p:par>
                                <p:cTn id="173" presetID="42" presetClass="entr" presetSubtype="0" fill="hold" nodeType="afterEffect">
                                  <p:stCondLst>
                                    <p:cond delay="0"/>
                                  </p:stCondLst>
                                  <p:childTnLst>
                                    <p:set>
                                      <p:cBhvr>
                                        <p:cTn id="174" dur="1" fill="hold">
                                          <p:stCondLst>
                                            <p:cond delay="0"/>
                                          </p:stCondLst>
                                        </p:cTn>
                                        <p:tgtEl>
                                          <p:spTgt spid="17"/>
                                        </p:tgtEl>
                                        <p:attrNameLst>
                                          <p:attrName>style.visibility</p:attrName>
                                        </p:attrNameLst>
                                      </p:cBhvr>
                                      <p:to>
                                        <p:strVal val="visible"/>
                                      </p:to>
                                    </p:set>
                                    <p:animEffect transition="in" filter="fade">
                                      <p:cBhvr>
                                        <p:cTn id="175" dur="250"/>
                                        <p:tgtEl>
                                          <p:spTgt spid="17"/>
                                        </p:tgtEl>
                                      </p:cBhvr>
                                    </p:animEffect>
                                    <p:anim calcmode="lin" valueType="num">
                                      <p:cBhvr>
                                        <p:cTn id="176" dur="250" fill="hold"/>
                                        <p:tgtEl>
                                          <p:spTgt spid="17"/>
                                        </p:tgtEl>
                                        <p:attrNameLst>
                                          <p:attrName>ppt_x</p:attrName>
                                        </p:attrNameLst>
                                      </p:cBhvr>
                                      <p:tavLst>
                                        <p:tav tm="0">
                                          <p:val>
                                            <p:strVal val="#ppt_x"/>
                                          </p:val>
                                        </p:tav>
                                        <p:tav tm="100000">
                                          <p:val>
                                            <p:strVal val="#ppt_x"/>
                                          </p:val>
                                        </p:tav>
                                      </p:tavLst>
                                    </p:anim>
                                    <p:anim calcmode="lin" valueType="num">
                                      <p:cBhvr>
                                        <p:cTn id="177" dur="250" fill="hold"/>
                                        <p:tgtEl>
                                          <p:spTgt spid="17"/>
                                        </p:tgtEl>
                                        <p:attrNameLst>
                                          <p:attrName>ppt_y</p:attrName>
                                        </p:attrNameLst>
                                      </p:cBhvr>
                                      <p:tavLst>
                                        <p:tav tm="0">
                                          <p:val>
                                            <p:strVal val="#ppt_y+.1"/>
                                          </p:val>
                                        </p:tav>
                                        <p:tav tm="100000">
                                          <p:val>
                                            <p:strVal val="#ppt_y"/>
                                          </p:val>
                                        </p:tav>
                                      </p:tavLst>
                                    </p:anim>
                                  </p:childTnLst>
                                </p:cTn>
                              </p:par>
                            </p:childTnLst>
                          </p:cTn>
                        </p:par>
                        <p:par>
                          <p:cTn id="178" fill="hold">
                            <p:stCondLst>
                              <p:cond delay="7250"/>
                            </p:stCondLst>
                            <p:childTnLst>
                              <p:par>
                                <p:cTn id="179" presetID="45" presetClass="entr" presetSubtype="0" fill="hold" nodeType="after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fade">
                                      <p:cBhvr>
                                        <p:cTn id="181" dur="250"/>
                                        <p:tgtEl>
                                          <p:spTgt spid="33"/>
                                        </p:tgtEl>
                                      </p:cBhvr>
                                    </p:animEffect>
                                    <p:anim calcmode="lin" valueType="num">
                                      <p:cBhvr>
                                        <p:cTn id="182" dur="250" fill="hold"/>
                                        <p:tgtEl>
                                          <p:spTgt spid="33"/>
                                        </p:tgtEl>
                                        <p:attrNameLst>
                                          <p:attrName>ppt_w</p:attrName>
                                        </p:attrNameLst>
                                      </p:cBhvr>
                                      <p:tavLst>
                                        <p:tav tm="0" fmla="#ppt_w*sin(2.5*pi*$)">
                                          <p:val>
                                            <p:fltVal val="0"/>
                                          </p:val>
                                        </p:tav>
                                        <p:tav tm="100000">
                                          <p:val>
                                            <p:fltVal val="1"/>
                                          </p:val>
                                        </p:tav>
                                      </p:tavLst>
                                    </p:anim>
                                    <p:anim calcmode="lin" valueType="num">
                                      <p:cBhvr>
                                        <p:cTn id="183" dur="25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{D7CB6608-6D57-42D5-9B5A-036609EC662D}tf56160789_win32</Template>
  <TotalTime>1057</TotalTime>
  <Words>398</Words>
  <Application>Microsoft Office PowerPoint</Application>
  <PresentationFormat>Widescreen</PresentationFormat>
  <Paragraphs>46</Paragraphs>
  <Slides>9</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Bookman Old Style</vt:lpstr>
      <vt:lpstr>Calibri</vt:lpstr>
      <vt:lpstr>Franklin Gothic Book</vt:lpstr>
      <vt:lpstr>1_RetrospectVTI</vt:lpstr>
      <vt:lpstr>Sewing My  OATS</vt:lpstr>
      <vt:lpstr>Be sure to know what you’re looking for before you start looking. </vt:lpstr>
      <vt:lpstr># 9 When done properly returns 8 Rows</vt:lpstr>
      <vt:lpstr>#9 Returns a lot more then 8 rows</vt:lpstr>
      <vt:lpstr>Double Check Your Work</vt:lpstr>
      <vt:lpstr>Problems seem to big to handle?</vt:lpstr>
      <vt:lpstr>Sometimes “out of order” doesn’t mean broken.</vt:lpstr>
      <vt:lpstr>PowerPoint Presentation</vt:lpstr>
      <vt:lpstr>Bob can point you in the right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Sewing My Wild OATS</dc:title>
  <dc:creator>Anthony Fisher</dc:creator>
  <cp:lastModifiedBy>Anthony Fisher</cp:lastModifiedBy>
  <cp:revision>7</cp:revision>
  <dcterms:created xsi:type="dcterms:W3CDTF">2021-12-07T03:29:16Z</dcterms:created>
  <dcterms:modified xsi:type="dcterms:W3CDTF">2021-12-10T18:33:47Z</dcterms:modified>
</cp:coreProperties>
</file>